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7"/>
  </p:notesMasterIdLst>
  <p:sldIdLst>
    <p:sldId id="257" r:id="rId5"/>
    <p:sldId id="256" r:id="rId6"/>
  </p:sldIdLst>
  <p:sldSz cx="12192000" cy="6858000"/>
  <p:notesSz cx="6980238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Lato Light" panose="020F0502020204030203" pitchFamily="34" charset="0"/>
      <p:regular r:id="rId12"/>
      <p:italic r:id="rId13"/>
    </p:embeddedFont>
    <p:embeddedFont>
      <p:font typeface="Lato Regular" panose="020F0502020204030203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261A58-2EDA-E7BF-6EAB-DF6CCDD6E034}" name="Casey Fitzsimmons (PHD)" initials="CF" userId="S::casey.fitzsimmons@phdmedia.com::d3d5266e-57ab-4770-9a94-5239dc4f17d6" providerId="AD"/>
  <p188:author id="{466C749D-29DE-9A89-99D3-1473C9AD5B19}" name="Angelica Aya (OMG)" initials="" userId="S::angelica.aya@omnicommediagroup.com::0d54643f-a817-4784-822d-9e986d2f4d51" providerId="AD"/>
  <p188:author id="{E82E37AA-2EC4-8CC6-47A8-D545ADAF0D1D}" name="Micheal Bispo (OMG)" initials="MB" userId="S::micheal.bispo@omnicommediagroup.com::513c8ac3-0746-4dc1-86cd-6b2345149f56" providerId="AD"/>
  <p188:author id="{549A12DC-B33C-9B83-DBDE-B400B2C1FFF7}" name="Paola Careglio (OMG)" initials="PC" userId="S::paola.careglio@omnicommediagroup.com::587e61b6-4bbb-4ac9-aefe-a47795aadd3c" providerId="AD"/>
  <p188:author id="{BA4E25E9-0AA1-8C45-1521-E4EA03AD649E}" name="Chloe Wright (Annalect EMEA)" initials="CE" userId="S::chloe.wright@annalect.com::4c5efc10-4210-48e0-88ca-0eef567435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DFF"/>
    <a:srgbClr val="003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BC5D7-FDA8-4390-8CA7-0B5ED9747A28}" v="2" dt="2024-11-14T21:01:57.072"/>
    <p1510:client id="{DADDB7B6-77D5-4F7D-89CB-D2A93D2A1654}" v="4" dt="2024-11-14T21:16:38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2150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8/10/relationships/authors" Target="authors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E9CFC82D-9C27-7045-8F17-8137DEBD0A36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23449CE3-E6D7-344D-83C2-EDB58945C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9.wdp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22BDE72-EA1E-F301-6C1E-234316D3B3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182880" tIns="182880"/>
          <a:lstStyle>
            <a:lvl1pPr>
              <a:defRPr b="0" i="0">
                <a:latin typeface="+mn-lt"/>
              </a:defRPr>
            </a:lvl1pPr>
          </a:lstStyle>
          <a:p>
            <a:r>
              <a:rPr lang="en-US"/>
              <a:t>Drag and drop image file into placeholder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F17F1F8-B18D-2722-5722-3B719792EB58}"/>
              </a:ext>
            </a:extLst>
          </p:cNvPr>
          <p:cNvSpPr txBox="1">
            <a:spLocks/>
          </p:cNvSpPr>
          <p:nvPr userDrawn="1"/>
        </p:nvSpPr>
        <p:spPr>
          <a:xfrm>
            <a:off x="993775" y="1109472"/>
            <a:ext cx="10198100" cy="4351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11D93-F7FD-5887-7A8C-7C756D2308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2"/>
            <a:ext cx="12191999" cy="6858000"/>
          </a:xfrm>
          <a:gradFill flip="none" rotWithShape="1">
            <a:gsLst>
              <a:gs pos="9000">
                <a:schemeClr val="accent1">
                  <a:lumMod val="50000"/>
                </a:schemeClr>
              </a:gs>
              <a:gs pos="30000">
                <a:schemeClr val="accent1"/>
              </a:gs>
              <a:gs pos="99000">
                <a:schemeClr val="accent1">
                  <a:alpha val="80000"/>
                </a:schemeClr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  <a:tileRect/>
          </a:gradFill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0" i="0" dirty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6CDCC6-12F1-B582-5153-9EB1313F43D6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9581745" y="304801"/>
            <a:ext cx="2303460" cy="203791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94D683C-EE89-A55A-B88C-396FF7E32421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-3037955" y="-2"/>
            <a:ext cx="8076159" cy="6858000"/>
          </a:xfrm>
          <a:blipFill dpi="0" rotWithShape="1">
            <a:blip r:embed="rId4">
              <a:alphaModFix amt="10000"/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D4269-4A22-D344-A434-842D30F5E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125" y="2070848"/>
            <a:ext cx="7229475" cy="2296366"/>
          </a:xfrm>
        </p:spPr>
        <p:txBody>
          <a:bodyPr anchor="b" anchorCtr="0"/>
          <a:lstStyle>
            <a:lvl1pPr algn="l">
              <a:lnSpc>
                <a:spcPct val="95000"/>
              </a:lnSpc>
              <a:defRPr sz="5400" b="0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Presentation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FA756B-2EB4-D222-0126-E2BF7064E74D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000125" y="4607130"/>
            <a:ext cx="246546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9465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Title + Content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81648-7228-E1ED-8335-98C420ADEA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CDA1D5-A078-6D81-2D3B-DD58F1062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48">
            <a:extLst>
              <a:ext uri="{FF2B5EF4-FFF2-40B4-BE49-F238E27FC236}">
                <a16:creationId xmlns:a16="http://schemas.microsoft.com/office/drawing/2014/main" id="{C2EE91A1-C3E6-0A70-1574-37059A292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01E49-879C-70BD-65EB-80EF0BF3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40E9604-99F9-F4B1-4584-91EAE01DD5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6388" y="1400175"/>
            <a:ext cx="11576050" cy="49720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</a:defRPr>
            </a:lvl1pPr>
            <a:lvl2pPr>
              <a:defRPr b="0" i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82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slide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7E5BD93-33F0-0DB2-DA33-2094258EDC68}"/>
              </a:ext>
            </a:extLst>
          </p:cNvPr>
          <p:cNvSpPr>
            <a:spLocks noGrp="1"/>
          </p:cNvSpPr>
          <p:nvPr>
            <p:ph type="pic" sz="quarter" idx="177" hasCustomPrompt="1"/>
          </p:nvPr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2DCF70-9204-2B96-9C00-BD3B85860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1999" cy="6858000"/>
          </a:xfrm>
          <a:gradFill flip="none" rotWithShape="1">
            <a:gsLst>
              <a:gs pos="0">
                <a:schemeClr val="accent1">
                  <a:lumMod val="50000"/>
                  <a:alpha val="80000"/>
                </a:schemeClr>
              </a:gs>
              <a:gs pos="8000">
                <a:schemeClr val="accent1">
                  <a:alpha val="80000"/>
                </a:schemeClr>
              </a:gs>
              <a:gs pos="99000">
                <a:schemeClr val="accent1">
                  <a:alpha val="80000"/>
                </a:schemeClr>
              </a:gs>
              <a:gs pos="80000">
                <a:schemeClr val="accent1">
                  <a:alpha val="50000"/>
                </a:schemeClr>
              </a:gs>
              <a:gs pos="30000">
                <a:schemeClr val="accent1">
                  <a:alpha val="50000"/>
                </a:schemeClr>
              </a:gs>
            </a:gsLst>
            <a:lin ang="19200000" scaled="0"/>
            <a:tileRect/>
          </a:gradFill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0" i="0" dirty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7939135-DFF6-1D87-6D88-BE211E735CF4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745101" y="125251"/>
            <a:ext cx="1342802" cy="118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Slide Number Placeholder 48">
            <a:extLst>
              <a:ext uri="{FF2B5EF4-FFF2-40B4-BE49-F238E27FC236}">
                <a16:creationId xmlns:a16="http://schemas.microsoft.com/office/drawing/2014/main" id="{D64BC4FF-0473-6A6C-50FF-A09E5393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2535D3F-D4CE-4FB2-E207-CB68BECE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slide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7E5BD93-33F0-0DB2-DA33-2094258EDC68}"/>
              </a:ext>
            </a:extLst>
          </p:cNvPr>
          <p:cNvSpPr>
            <a:spLocks noGrp="1"/>
          </p:cNvSpPr>
          <p:nvPr>
            <p:ph type="pic" sz="quarter" idx="177" hasCustomPrompt="1"/>
          </p:nvPr>
        </p:nvSpPr>
        <p:spPr>
          <a:xfrm>
            <a:off x="0" y="0"/>
            <a:ext cx="60936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313A5C6-9115-6201-87D3-67FE5090358A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6093600" y="0"/>
            <a:ext cx="60984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2DCF70-9204-2B96-9C00-BD3B85860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1999" cy="6858000"/>
          </a:xfrm>
          <a:gradFill flip="none" rotWithShape="1">
            <a:gsLst>
              <a:gs pos="0">
                <a:schemeClr val="accent1">
                  <a:lumMod val="50000"/>
                  <a:alpha val="80000"/>
                </a:schemeClr>
              </a:gs>
              <a:gs pos="8000">
                <a:schemeClr val="accent1">
                  <a:alpha val="80000"/>
                </a:schemeClr>
              </a:gs>
              <a:gs pos="99000">
                <a:schemeClr val="accent1">
                  <a:alpha val="80000"/>
                </a:schemeClr>
              </a:gs>
              <a:gs pos="80000">
                <a:schemeClr val="accent1">
                  <a:alpha val="50000"/>
                </a:schemeClr>
              </a:gs>
              <a:gs pos="30000">
                <a:schemeClr val="accent1">
                  <a:alpha val="50000"/>
                </a:schemeClr>
              </a:gs>
            </a:gsLst>
            <a:lin ang="19200000" scaled="0"/>
            <a:tileRect/>
          </a:gradFill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0" i="0" dirty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7939135-DFF6-1D87-6D88-BE211E735CF4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745101" y="125251"/>
            <a:ext cx="1342802" cy="118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9E3730-684E-9B02-69BB-70FF9F50BA4C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760800" y="3585790"/>
            <a:ext cx="4572000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C5A6C18-32BA-BC6A-5AED-870272FA4A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466" y="3585790"/>
            <a:ext cx="4568669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06D9017-87BE-3F76-6F61-9DD6EBAE453B}"/>
              </a:ext>
            </a:extLst>
          </p:cNvPr>
          <p:cNvSpPr>
            <a:spLocks noGrp="1"/>
          </p:cNvSpPr>
          <p:nvPr>
            <p:ph type="body" sz="quarter" idx="180"/>
          </p:nvPr>
        </p:nvSpPr>
        <p:spPr>
          <a:xfrm>
            <a:off x="760800" y="4123617"/>
            <a:ext cx="4572000" cy="1501775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37B0625-A390-FD72-FF30-BEAE454D87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56800" y="4123617"/>
            <a:ext cx="4572000" cy="1501775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48">
            <a:extLst>
              <a:ext uri="{FF2B5EF4-FFF2-40B4-BE49-F238E27FC236}">
                <a16:creationId xmlns:a16="http://schemas.microsoft.com/office/drawing/2014/main" id="{D64BC4FF-0473-6A6C-50FF-A09E5393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2535D3F-D4CE-4FB2-E207-CB68BECE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0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slide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1BE3E-A1D5-05AD-1E2E-03552A160E17}"/>
              </a:ext>
            </a:extLst>
          </p:cNvPr>
          <p:cNvSpPr>
            <a:spLocks noGrp="1"/>
          </p:cNvSpPr>
          <p:nvPr>
            <p:ph type="pic" sz="quarter" idx="175" hasCustomPrompt="1"/>
          </p:nvPr>
        </p:nvSpPr>
        <p:spPr>
          <a:xfrm>
            <a:off x="4066800" y="0"/>
            <a:ext cx="40608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A4DABE8-550A-EE1B-31BD-70CD39F70C52}"/>
              </a:ext>
            </a:extLst>
          </p:cNvPr>
          <p:cNvSpPr>
            <a:spLocks noGrp="1"/>
          </p:cNvSpPr>
          <p:nvPr>
            <p:ph type="pic" sz="quarter" idx="177" hasCustomPrompt="1"/>
          </p:nvPr>
        </p:nvSpPr>
        <p:spPr>
          <a:xfrm>
            <a:off x="2400" y="0"/>
            <a:ext cx="40644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6112D07-8035-CC70-917E-54C9964F0EC1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8127600" y="0"/>
            <a:ext cx="40644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2DCF70-9204-2B96-9C00-BD3B85860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1999" cy="6858000"/>
          </a:xfrm>
          <a:gradFill flip="none" rotWithShape="1">
            <a:gsLst>
              <a:gs pos="0">
                <a:schemeClr val="accent1">
                  <a:lumMod val="50000"/>
                  <a:alpha val="80000"/>
                </a:schemeClr>
              </a:gs>
              <a:gs pos="8000">
                <a:schemeClr val="accent1">
                  <a:alpha val="80000"/>
                </a:schemeClr>
              </a:gs>
              <a:gs pos="99000">
                <a:schemeClr val="accent1">
                  <a:alpha val="80000"/>
                </a:schemeClr>
              </a:gs>
              <a:gs pos="80000">
                <a:schemeClr val="accent1">
                  <a:alpha val="50000"/>
                </a:schemeClr>
              </a:gs>
              <a:gs pos="30000">
                <a:schemeClr val="accent1">
                  <a:alpha val="50000"/>
                </a:schemeClr>
              </a:gs>
            </a:gsLst>
            <a:lin ang="19200000" scaled="0"/>
            <a:tileRect/>
          </a:gradFill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0" i="0" dirty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DFFC5F5-AC93-CF75-A202-E67F2EA13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603" y="3585790"/>
            <a:ext cx="2813994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410B1BC-E1F8-999C-279E-2FE387318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003" y="3585790"/>
            <a:ext cx="2813994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1BABD7E-F0E7-2788-4640-309D2D89E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52803" y="3585790"/>
            <a:ext cx="2813994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39CE18-5251-30A4-B9DE-B3CC2B2EFC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7603" y="4168587"/>
            <a:ext cx="2813994" cy="1501775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89E1F2C-593F-2F15-5DC7-264784E32A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89003" y="4168587"/>
            <a:ext cx="2813994" cy="1501775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943EF5E-0C8F-A9C1-31E5-3EA98F75AD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52803" y="4168587"/>
            <a:ext cx="2813994" cy="1501775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7939135-DFF6-1D87-6D88-BE211E735CF4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745101" y="125251"/>
            <a:ext cx="1342802" cy="118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Slide Number Placeholder 48">
            <a:extLst>
              <a:ext uri="{FF2B5EF4-FFF2-40B4-BE49-F238E27FC236}">
                <a16:creationId xmlns:a16="http://schemas.microsoft.com/office/drawing/2014/main" id="{D64BC4FF-0473-6A6C-50FF-A09E5393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2535D3F-D4CE-4FB2-E207-CB68BECE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1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slide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ECC3D7A-0486-06F4-7601-546711BC4B4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-2759" y="-2"/>
            <a:ext cx="3053158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227209-5EA0-F2EF-9768-A7143CF784CA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3051954" y="-2"/>
            <a:ext cx="30456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7E9022D-E0F6-A560-5D4B-9892337B4CDB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6095645" y="-2"/>
            <a:ext cx="30456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indent="0" algn="ctr">
              <a:buNone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AD5C32F-B7FD-B9EA-DBC4-83391B0B8523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9141245" y="-2"/>
            <a:ext cx="30492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2DCF70-9204-2B96-9C00-BD3B85860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2"/>
            <a:ext cx="12191999" cy="6858000"/>
          </a:xfrm>
          <a:gradFill flip="none" rotWithShape="1">
            <a:gsLst>
              <a:gs pos="0">
                <a:schemeClr val="accent1">
                  <a:lumMod val="50000"/>
                  <a:alpha val="80000"/>
                </a:schemeClr>
              </a:gs>
              <a:gs pos="8000">
                <a:schemeClr val="accent1">
                  <a:alpha val="80000"/>
                </a:schemeClr>
              </a:gs>
              <a:gs pos="99000">
                <a:schemeClr val="accent1">
                  <a:alpha val="80000"/>
                </a:schemeClr>
              </a:gs>
              <a:gs pos="80000">
                <a:schemeClr val="accent1">
                  <a:alpha val="50000"/>
                </a:schemeClr>
              </a:gs>
              <a:gs pos="30000">
                <a:schemeClr val="accent1">
                  <a:alpha val="50000"/>
                </a:schemeClr>
              </a:gs>
            </a:gsLst>
            <a:lin ang="19200000" scaled="0"/>
            <a:tileRect/>
          </a:gradFill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0" i="0" dirty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7939135-DFF6-1D87-6D88-BE211E735CF4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745101" y="125251"/>
            <a:ext cx="1342802" cy="118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Slide Number Placeholder 48">
            <a:extLst>
              <a:ext uri="{FF2B5EF4-FFF2-40B4-BE49-F238E27FC236}">
                <a16:creationId xmlns:a16="http://schemas.microsoft.com/office/drawing/2014/main" id="{D64BC4FF-0473-6A6C-50FF-A09E5393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2535D3F-D4CE-4FB2-E207-CB68BECE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F7618F-8B5F-9A43-C43A-74C9DE71A4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142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FD82D8C-A4F0-08A8-E03B-4B1D20411D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4076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AD9BE33-66C2-BCA4-6297-B429578021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7767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5F4485F-A1C9-A54E-8F05-B4D6BBB5A1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65167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3" name="Text Placeholder 46">
            <a:extLst>
              <a:ext uri="{FF2B5EF4-FFF2-40B4-BE49-F238E27FC236}">
                <a16:creationId xmlns:a16="http://schemas.microsoft.com/office/drawing/2014/main" id="{AE148D28-B214-2A98-A3EB-F92234C2253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695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sp>
        <p:nvSpPr>
          <p:cNvPr id="24" name="Text Placeholder 46">
            <a:extLst>
              <a:ext uri="{FF2B5EF4-FFF2-40B4-BE49-F238E27FC236}">
                <a16:creationId xmlns:a16="http://schemas.microsoft.com/office/drawing/2014/main" id="{61CED9A3-095A-EAD3-ACF7-DE3ECA3EE11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74629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sp>
        <p:nvSpPr>
          <p:cNvPr id="25" name="Text Placeholder 46">
            <a:extLst>
              <a:ext uri="{FF2B5EF4-FFF2-40B4-BE49-F238E27FC236}">
                <a16:creationId xmlns:a16="http://schemas.microsoft.com/office/drawing/2014/main" id="{1C0BC5EE-FC31-C512-7689-6C1CA48131A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18320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AC955698-6731-0759-A0F8-257A4BB7A7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65720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5366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slide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82A0F-B2AA-9DFD-2F7E-C130B6A534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2"/>
            <a:ext cx="24372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0929B25-B1C7-CB89-36F9-B24BC082C7F5}"/>
              </a:ext>
            </a:extLst>
          </p:cNvPr>
          <p:cNvSpPr>
            <a:spLocks noGrp="1"/>
          </p:cNvSpPr>
          <p:nvPr>
            <p:ph type="pic" sz="quarter" idx="169" hasCustomPrompt="1"/>
          </p:nvPr>
        </p:nvSpPr>
        <p:spPr>
          <a:xfrm>
            <a:off x="2437200" y="-2"/>
            <a:ext cx="24372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F6C8090-C467-9DB5-2BA0-A89A5D1BE0DB}"/>
              </a:ext>
            </a:extLst>
          </p:cNvPr>
          <p:cNvSpPr>
            <a:spLocks noGrp="1"/>
          </p:cNvSpPr>
          <p:nvPr>
            <p:ph type="pic" sz="quarter" idx="170" hasCustomPrompt="1"/>
          </p:nvPr>
        </p:nvSpPr>
        <p:spPr>
          <a:xfrm>
            <a:off x="4875413" y="-2"/>
            <a:ext cx="24372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EBF1CDA-85FE-FB53-3C70-30C03260B4B5}"/>
              </a:ext>
            </a:extLst>
          </p:cNvPr>
          <p:cNvSpPr>
            <a:spLocks noGrp="1"/>
          </p:cNvSpPr>
          <p:nvPr>
            <p:ph type="pic" sz="quarter" idx="171" hasCustomPrompt="1"/>
          </p:nvPr>
        </p:nvSpPr>
        <p:spPr>
          <a:xfrm>
            <a:off x="7311600" y="-2"/>
            <a:ext cx="24432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757BF94-83E6-E530-9EC4-2611001FDB7D}"/>
              </a:ext>
            </a:extLst>
          </p:cNvPr>
          <p:cNvSpPr>
            <a:spLocks noGrp="1"/>
          </p:cNvSpPr>
          <p:nvPr>
            <p:ph type="pic" sz="quarter" idx="172" hasCustomPrompt="1"/>
          </p:nvPr>
        </p:nvSpPr>
        <p:spPr>
          <a:xfrm>
            <a:off x="9754913" y="-2"/>
            <a:ext cx="24372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2DCF70-9204-2B96-9C00-BD3B85860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2"/>
            <a:ext cx="12191999" cy="6858000"/>
          </a:xfrm>
          <a:gradFill flip="none" rotWithShape="1">
            <a:gsLst>
              <a:gs pos="0">
                <a:schemeClr val="accent1">
                  <a:lumMod val="50000"/>
                  <a:alpha val="80000"/>
                </a:schemeClr>
              </a:gs>
              <a:gs pos="8000">
                <a:schemeClr val="accent1">
                  <a:alpha val="80000"/>
                </a:schemeClr>
              </a:gs>
              <a:gs pos="99000">
                <a:schemeClr val="accent1">
                  <a:alpha val="80000"/>
                </a:schemeClr>
              </a:gs>
              <a:gs pos="80000">
                <a:schemeClr val="accent1">
                  <a:alpha val="50000"/>
                </a:schemeClr>
              </a:gs>
              <a:gs pos="30000">
                <a:schemeClr val="accent1">
                  <a:alpha val="50000"/>
                </a:schemeClr>
              </a:gs>
            </a:gsLst>
            <a:lin ang="19200000" scaled="0"/>
            <a:tileRect/>
          </a:gradFill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0" i="0" dirty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7939135-DFF6-1D87-6D88-BE211E735CF4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745101" y="125251"/>
            <a:ext cx="1342802" cy="118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Slide Number Placeholder 48">
            <a:extLst>
              <a:ext uri="{FF2B5EF4-FFF2-40B4-BE49-F238E27FC236}">
                <a16:creationId xmlns:a16="http://schemas.microsoft.com/office/drawing/2014/main" id="{D64BC4FF-0473-6A6C-50FF-A09E5393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2535D3F-D4CE-4FB2-E207-CB68BECE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022BF63-E0E8-2837-83C9-B1C9B8BF04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935" y="3585790"/>
            <a:ext cx="1599331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FCD0E23-AD14-DD2B-A49F-C6AC39782D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6135" y="3585790"/>
            <a:ext cx="1599331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F4BF1BA8-6FEC-03DE-08B3-5DDB3322F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94348" y="3585790"/>
            <a:ext cx="1599331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53A2FCD-24C3-5050-46BF-05B7BB92F75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33535" y="3585790"/>
            <a:ext cx="1599331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AEA78DC7-B5AE-274C-4542-C02D98C844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73848" y="3585790"/>
            <a:ext cx="1599331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2F91846B-F298-DE48-9493-4687C19DD1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8935" y="4168588"/>
            <a:ext cx="1599331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FCABA6B8-F369-07D0-A65C-8DDAAD17644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56135" y="4168588"/>
            <a:ext cx="1599331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875930A-4BC7-EBF7-9EDF-D36F64B954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94348" y="4168588"/>
            <a:ext cx="1599331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7FF1A6E-272A-0E8C-84E5-183319446C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733535" y="4168588"/>
            <a:ext cx="1599331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5912E87-EF3B-75CB-467C-80C0110E9F2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73848" y="4168588"/>
            <a:ext cx="1599331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52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slide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FA921F0-39CE-12C5-9A49-1170BED49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20340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8DD3D61-9525-B03B-D449-2B3A900F1274}"/>
              </a:ext>
            </a:extLst>
          </p:cNvPr>
          <p:cNvSpPr>
            <a:spLocks noGrp="1"/>
          </p:cNvSpPr>
          <p:nvPr>
            <p:ph type="pic" sz="quarter" idx="169" hasCustomPrompt="1"/>
          </p:nvPr>
        </p:nvSpPr>
        <p:spPr>
          <a:xfrm>
            <a:off x="2034000" y="-1"/>
            <a:ext cx="20340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58E045-4132-1A0A-96EC-D0799A86E243}"/>
              </a:ext>
            </a:extLst>
          </p:cNvPr>
          <p:cNvSpPr>
            <a:spLocks noGrp="1"/>
          </p:cNvSpPr>
          <p:nvPr>
            <p:ph type="pic" sz="quarter" idx="170" hasCustomPrompt="1"/>
          </p:nvPr>
        </p:nvSpPr>
        <p:spPr>
          <a:xfrm>
            <a:off x="4068000" y="-1"/>
            <a:ext cx="20340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A9D3CC8-7FD1-2DDF-7C8C-AFE57A2916AE}"/>
              </a:ext>
            </a:extLst>
          </p:cNvPr>
          <p:cNvSpPr>
            <a:spLocks noGrp="1"/>
          </p:cNvSpPr>
          <p:nvPr>
            <p:ph type="pic" sz="quarter" idx="171" hasCustomPrompt="1"/>
          </p:nvPr>
        </p:nvSpPr>
        <p:spPr>
          <a:xfrm>
            <a:off x="6102000" y="-1"/>
            <a:ext cx="20340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EF6E387-2874-A281-A0AD-A1E091D93C0D}"/>
              </a:ext>
            </a:extLst>
          </p:cNvPr>
          <p:cNvSpPr>
            <a:spLocks noGrp="1"/>
          </p:cNvSpPr>
          <p:nvPr>
            <p:ph type="pic" sz="quarter" idx="172" hasCustomPrompt="1"/>
          </p:nvPr>
        </p:nvSpPr>
        <p:spPr>
          <a:xfrm>
            <a:off x="8136000" y="-1"/>
            <a:ext cx="20340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D5DB80-E056-1DC5-F13D-B5E3CD017959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0170000" y="-1"/>
            <a:ext cx="2022000" cy="6858001"/>
          </a:xfrm>
          <a:prstGeom prst="rect">
            <a:avLst/>
          </a:prstGeom>
          <a:solidFill>
            <a:schemeClr val="tx1"/>
          </a:solidFill>
        </p:spPr>
        <p:txBody>
          <a:bodyPr tIns="540000" anchor="ctr">
            <a:normAutofit/>
          </a:bodyPr>
          <a:lstStyle>
            <a:lvl1pPr marL="0" marR="0" indent="0" algn="ctr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Drag and drop picture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2DCF70-9204-2B96-9C00-BD3B85860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"/>
            <a:ext cx="12191999" cy="6858000"/>
          </a:xfrm>
          <a:gradFill flip="none" rotWithShape="1">
            <a:gsLst>
              <a:gs pos="0">
                <a:schemeClr val="accent1">
                  <a:lumMod val="50000"/>
                  <a:alpha val="80000"/>
                </a:schemeClr>
              </a:gs>
              <a:gs pos="8000">
                <a:schemeClr val="accent1">
                  <a:alpha val="80000"/>
                </a:schemeClr>
              </a:gs>
              <a:gs pos="99000">
                <a:schemeClr val="accent1">
                  <a:alpha val="80000"/>
                </a:schemeClr>
              </a:gs>
              <a:gs pos="80000">
                <a:schemeClr val="accent1">
                  <a:alpha val="50000"/>
                </a:schemeClr>
              </a:gs>
              <a:gs pos="30000">
                <a:schemeClr val="accent1">
                  <a:alpha val="50000"/>
                </a:schemeClr>
              </a:gs>
            </a:gsLst>
            <a:lin ang="19200000" scaled="0"/>
            <a:tileRect/>
          </a:gradFill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0" i="0" dirty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7939135-DFF6-1D87-6D88-BE211E735CF4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745101" y="125251"/>
            <a:ext cx="1342802" cy="118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Slide Number Placeholder 48">
            <a:extLst>
              <a:ext uri="{FF2B5EF4-FFF2-40B4-BE49-F238E27FC236}">
                <a16:creationId xmlns:a16="http://schemas.microsoft.com/office/drawing/2014/main" id="{D64BC4FF-0473-6A6C-50FF-A09E5393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2535D3F-D4CE-4FB2-E207-CB68BECE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44615EFB-4CAC-0A5F-F5BA-F8B18D3BFF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061" y="3585790"/>
            <a:ext cx="1285879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128D7F4-5A5C-E6DF-45E3-EA2A3ABCF6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061" y="4168588"/>
            <a:ext cx="1285879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A23E669-1196-33C1-A243-61E85A9200BD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2408061" y="3585790"/>
            <a:ext cx="1285879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6751D543-D1F6-09CC-D724-D1FD51832832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2408061" y="4168588"/>
            <a:ext cx="1285879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40F4EDEE-0A53-7AD7-087D-9CCADC19F44F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4442061" y="3585790"/>
            <a:ext cx="1285879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9E33E144-0652-E5A5-7413-0995AA80B810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442061" y="4168588"/>
            <a:ext cx="1285879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62E9A7A-F10F-4AF5-C80C-4177C6079001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6476061" y="3585790"/>
            <a:ext cx="1285879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9CF91115-63CB-8FBB-8F77-D777D7589614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6476061" y="4168588"/>
            <a:ext cx="1285879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2AFDABC5-540A-727A-9D9E-36A505D610D4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8510061" y="3585790"/>
            <a:ext cx="1285879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9C30F58-AA0F-495C-7CD4-4BA648E538DD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8510061" y="4168588"/>
            <a:ext cx="1285879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0FC57422-81A5-9E18-369D-0F633D894425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10538061" y="3585790"/>
            <a:ext cx="1285879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F23627A7-CD22-EA30-83DC-C53D1381DD91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0538061" y="4168588"/>
            <a:ext cx="1285879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342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3 Big Secti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1C4B98-E854-48C9-88AA-167F209C9C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79D044F-AA00-FCBA-EE6D-F67C3938F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48">
            <a:extLst>
              <a:ext uri="{FF2B5EF4-FFF2-40B4-BE49-F238E27FC236}">
                <a16:creationId xmlns:a16="http://schemas.microsoft.com/office/drawing/2014/main" id="{7C915852-3661-7035-C51A-38E499B1A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47EA8B3-B08B-E113-5509-449FC61D67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776" y="3314863"/>
            <a:ext cx="3291840" cy="1415795"/>
          </a:xfrm>
        </p:spPr>
        <p:txBody>
          <a:bodyPr anchor="t"/>
          <a:lstStyle>
            <a:lvl1pPr algn="ctr">
              <a:lnSpc>
                <a:spcPct val="90000"/>
              </a:lnSpc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BE74C9A-B954-A563-34D2-90493C0505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8622" y="3314863"/>
            <a:ext cx="3291840" cy="1415795"/>
          </a:xfrm>
        </p:spPr>
        <p:txBody>
          <a:bodyPr anchor="t"/>
          <a:lstStyle>
            <a:lvl1pPr algn="ctr">
              <a:lnSpc>
                <a:spcPct val="90000"/>
              </a:lnSpc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4AACDF73-3943-3A04-CA16-DAB0FEE63C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6383" y="3314863"/>
            <a:ext cx="3291840" cy="1415795"/>
          </a:xfrm>
        </p:spPr>
        <p:txBody>
          <a:bodyPr anchor="t"/>
          <a:lstStyle>
            <a:lvl1pPr algn="ctr">
              <a:lnSpc>
                <a:spcPct val="90000"/>
              </a:lnSpc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FFD1-7CB8-74C9-CA14-D7BAA0B86D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58274" y="1845256"/>
            <a:ext cx="18288" cy="3411538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63163E7-F8A2-13A0-6554-DFA3DC5228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6841" y="1845256"/>
            <a:ext cx="18288" cy="3411538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A61D6-5EF2-DAB6-3A1D-F1FC4C0E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CC7325-3CF5-BD25-5F84-A45B49F36044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557028" y="2543989"/>
            <a:ext cx="94533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FA2334F-0103-E86E-3092-AF968338A022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5631874" y="2543989"/>
            <a:ext cx="94533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32BFCCE-1286-AF99-5B14-D6D799B16A9C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9689635" y="2543989"/>
            <a:ext cx="94533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25933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2 Ic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C1048-0B8C-3F01-BE3D-CFE00D50F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79D044F-AA00-FCBA-EE6D-F67C3938F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48">
            <a:extLst>
              <a:ext uri="{FF2B5EF4-FFF2-40B4-BE49-F238E27FC236}">
                <a16:creationId xmlns:a16="http://schemas.microsoft.com/office/drawing/2014/main" id="{7C915852-3661-7035-C51A-38E499B1A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C9A3AB1-598A-5E1B-550A-3CE8AA91A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748" y="3585790"/>
            <a:ext cx="4572000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AF63ECC-872A-3758-4FE0-178306B4B9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3761" y="3585790"/>
            <a:ext cx="4568669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0CBB76D-61E6-F6F7-C741-D6059391CD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5748" y="4123617"/>
            <a:ext cx="4572000" cy="1501775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3D02DA3-8073-9308-0049-EC2427C0B5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90430" y="4123617"/>
            <a:ext cx="4572000" cy="1501775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4FB44-1EDF-50E7-8FAF-BF43DD10B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341ADED-66B3-D9FD-AC25-CACCB95C5680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2349123" y="2119912"/>
            <a:ext cx="1765250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2823FC-E5CF-A479-94F4-D6ADBFE74FA4}"/>
              </a:ext>
            </a:extLst>
          </p:cNvPr>
          <p:cNvSpPr>
            <a:spLocks noGrp="1" noChangeAspect="1"/>
          </p:cNvSpPr>
          <p:nvPr>
            <p:ph type="body" sz="quarter" idx="28"/>
          </p:nvPr>
        </p:nvSpPr>
        <p:spPr>
          <a:xfrm>
            <a:off x="8095470" y="2119912"/>
            <a:ext cx="1765250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CB1C9BE-1ACF-580F-5BA0-75A9E74D30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280" y="2070362"/>
            <a:ext cx="18288" cy="3600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903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3 Ic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B90587-7DE5-36C4-A85D-F77FFFF035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79D044F-AA00-FCBA-EE6D-F67C3938F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48">
            <a:extLst>
              <a:ext uri="{FF2B5EF4-FFF2-40B4-BE49-F238E27FC236}">
                <a16:creationId xmlns:a16="http://schemas.microsoft.com/office/drawing/2014/main" id="{7C915852-3661-7035-C51A-38E499B1A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AFFBB893-E228-0D68-0B6C-36F5018B4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9142" y="3585790"/>
            <a:ext cx="2813994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482FBE34-49EF-5A08-C0C4-A2162658B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003" y="3585790"/>
            <a:ext cx="2813994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681073E-1307-5B18-A468-841C80651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8864" y="3585790"/>
            <a:ext cx="2813994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E2B1ABF-FA93-169D-41C1-7610488D84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9142" y="4168587"/>
            <a:ext cx="2813994" cy="1501775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FDD0767-CEE7-E28D-457C-923487B45E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89003" y="4168587"/>
            <a:ext cx="2813994" cy="1501775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1A114547-EBA0-DF7B-3288-2B7BAA9059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38864" y="4168587"/>
            <a:ext cx="2813994" cy="1501775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70287-88E2-4CEC-F0DB-56C4811C8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875148D-CD0A-EE6E-CB14-86742B7E701A}"/>
              </a:ext>
            </a:extLst>
          </p:cNvPr>
          <p:cNvSpPr>
            <a:spLocks noGrp="1" noChangeAspect="1"/>
          </p:cNvSpPr>
          <p:nvPr>
            <p:ph type="body" sz="quarter" idx="28"/>
          </p:nvPr>
        </p:nvSpPr>
        <p:spPr>
          <a:xfrm>
            <a:off x="1263514" y="2119912"/>
            <a:ext cx="1765250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C908062-6FAB-8FE9-7C87-7C92C41D6047}"/>
              </a:ext>
            </a:extLst>
          </p:cNvPr>
          <p:cNvSpPr>
            <a:spLocks noGrp="1" noChangeAspect="1"/>
          </p:cNvSpPr>
          <p:nvPr>
            <p:ph type="body" sz="quarter" idx="29"/>
          </p:nvPr>
        </p:nvSpPr>
        <p:spPr>
          <a:xfrm>
            <a:off x="9163236" y="2119912"/>
            <a:ext cx="1765250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B8CDD88-6367-E385-EBD2-D75A7F1211E6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>
          <a:xfrm>
            <a:off x="5205927" y="2119912"/>
            <a:ext cx="1765250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5F12A7E-897C-02ED-0011-EC60F3C99B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1925" y="2070362"/>
            <a:ext cx="18288" cy="3600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9428A71-C236-11C5-0B17-B2292DE77F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59442" y="2070362"/>
            <a:ext cx="18288" cy="3600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985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4 Secti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65558-7B25-42E5-4A79-64A1DE803F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raphic 4">
            <a:extLst>
              <a:ext uri="{FF2B5EF4-FFF2-40B4-BE49-F238E27FC236}">
                <a16:creationId xmlns:a16="http://schemas.microsoft.com/office/drawing/2014/main" id="{FA3A1CCA-A2F3-2090-8016-A25859406BF1}"/>
              </a:ext>
            </a:extLst>
          </p:cNvPr>
          <p:cNvSpPr>
            <a:spLocks noChangeAspect="1"/>
          </p:cNvSpPr>
          <p:nvPr userDrawn="1"/>
        </p:nvSpPr>
        <p:spPr>
          <a:xfrm>
            <a:off x="-3035473" y="0"/>
            <a:ext cx="8071196" cy="6858000"/>
          </a:xfrm>
          <a:custGeom>
            <a:avLst/>
            <a:gdLst>
              <a:gd name="connsiteX0" fmla="*/ 3894296 w 3894296"/>
              <a:gd name="connsiteY0" fmla="*/ 2842189 h 3308937"/>
              <a:gd name="connsiteX1" fmla="*/ 3894296 w 3894296"/>
              <a:gd name="connsiteY1" fmla="*/ 2004632 h 3308937"/>
              <a:gd name="connsiteX2" fmla="*/ 3417832 w 3894296"/>
              <a:gd name="connsiteY2" fmla="*/ 2003417 h 3308937"/>
              <a:gd name="connsiteX3" fmla="*/ 3187899 w 3894296"/>
              <a:gd name="connsiteY3" fmla="*/ 1937028 h 3308937"/>
              <a:gd name="connsiteX4" fmla="*/ 3168063 w 3894296"/>
              <a:gd name="connsiteY4" fmla="*/ 1715191 h 3308937"/>
              <a:gd name="connsiteX5" fmla="*/ 3222712 w 3894296"/>
              <a:gd name="connsiteY5" fmla="*/ 1615202 h 3308937"/>
              <a:gd name="connsiteX6" fmla="*/ 3892677 w 3894296"/>
              <a:gd name="connsiteY6" fmla="*/ 714899 h 3308937"/>
              <a:gd name="connsiteX7" fmla="*/ 2883075 w 3894296"/>
              <a:gd name="connsiteY7" fmla="*/ 714899 h 3308937"/>
              <a:gd name="connsiteX8" fmla="*/ 2456807 w 3894296"/>
              <a:gd name="connsiteY8" fmla="*/ 1371505 h 3308937"/>
              <a:gd name="connsiteX9" fmla="*/ 2432114 w 3894296"/>
              <a:gd name="connsiteY9" fmla="*/ 1415629 h 3308937"/>
              <a:gd name="connsiteX10" fmla="*/ 2432114 w 3894296"/>
              <a:gd name="connsiteY10" fmla="*/ 0 h 3308937"/>
              <a:gd name="connsiteX11" fmla="*/ 1462183 w 3894296"/>
              <a:gd name="connsiteY11" fmla="*/ 0 h 3308937"/>
              <a:gd name="connsiteX12" fmla="*/ 1462183 w 3894296"/>
              <a:gd name="connsiteY12" fmla="*/ 1415629 h 3308937"/>
              <a:gd name="connsiteX13" fmla="*/ 1437489 w 3894296"/>
              <a:gd name="connsiteY13" fmla="*/ 1371505 h 3308937"/>
              <a:gd name="connsiteX14" fmla="*/ 1011222 w 3894296"/>
              <a:gd name="connsiteY14" fmla="*/ 714899 h 3308937"/>
              <a:gd name="connsiteX15" fmla="*/ 1619 w 3894296"/>
              <a:gd name="connsiteY15" fmla="*/ 714899 h 3308937"/>
              <a:gd name="connsiteX16" fmla="*/ 671584 w 3894296"/>
              <a:gd name="connsiteY16" fmla="*/ 1615202 h 3308937"/>
              <a:gd name="connsiteX17" fmla="*/ 726234 w 3894296"/>
              <a:gd name="connsiteY17" fmla="*/ 1715191 h 3308937"/>
              <a:gd name="connsiteX18" fmla="*/ 706398 w 3894296"/>
              <a:gd name="connsiteY18" fmla="*/ 1937028 h 3308937"/>
              <a:gd name="connsiteX19" fmla="*/ 476464 w 3894296"/>
              <a:gd name="connsiteY19" fmla="*/ 2003417 h 3308937"/>
              <a:gd name="connsiteX20" fmla="*/ 0 w 3894296"/>
              <a:gd name="connsiteY20" fmla="*/ 2004632 h 3308937"/>
              <a:gd name="connsiteX21" fmla="*/ 0 w 3894296"/>
              <a:gd name="connsiteY21" fmla="*/ 2842189 h 3308937"/>
              <a:gd name="connsiteX22" fmla="*/ 819745 w 3894296"/>
              <a:gd name="connsiteY22" fmla="*/ 2842189 h 3308937"/>
              <a:gd name="connsiteX23" fmla="*/ 1424535 w 3894296"/>
              <a:gd name="connsiteY23" fmla="*/ 2499312 h 3308937"/>
              <a:gd name="connsiteX24" fmla="*/ 1450848 w 3894296"/>
              <a:gd name="connsiteY24" fmla="*/ 2453974 h 3308937"/>
              <a:gd name="connsiteX25" fmla="*/ 1462993 w 3894296"/>
              <a:gd name="connsiteY25" fmla="*/ 2432114 h 3308937"/>
              <a:gd name="connsiteX26" fmla="*/ 1462993 w 3894296"/>
              <a:gd name="connsiteY26" fmla="*/ 3308937 h 3308937"/>
              <a:gd name="connsiteX27" fmla="*/ 2432923 w 3894296"/>
              <a:gd name="connsiteY27" fmla="*/ 3308937 h 3308937"/>
              <a:gd name="connsiteX28" fmla="*/ 2432923 w 3894296"/>
              <a:gd name="connsiteY28" fmla="*/ 2432114 h 3308937"/>
              <a:gd name="connsiteX29" fmla="*/ 2445068 w 3894296"/>
              <a:gd name="connsiteY29" fmla="*/ 2453974 h 3308937"/>
              <a:gd name="connsiteX30" fmla="*/ 2471380 w 3894296"/>
              <a:gd name="connsiteY30" fmla="*/ 2499312 h 3308937"/>
              <a:gd name="connsiteX31" fmla="*/ 3076170 w 3894296"/>
              <a:gd name="connsiteY31" fmla="*/ 2842189 h 330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94296" h="3308937">
                <a:moveTo>
                  <a:pt x="3894296" y="2842189"/>
                </a:moveTo>
                <a:lnTo>
                  <a:pt x="3894296" y="2004632"/>
                </a:lnTo>
                <a:cubicBezTo>
                  <a:pt x="3739253" y="2004632"/>
                  <a:pt x="3481388" y="2004632"/>
                  <a:pt x="3417832" y="2003417"/>
                </a:cubicBezTo>
                <a:cubicBezTo>
                  <a:pt x="3363183" y="2002203"/>
                  <a:pt x="3264004" y="2011918"/>
                  <a:pt x="3187899" y="1937028"/>
                </a:cubicBezTo>
                <a:cubicBezTo>
                  <a:pt x="3137297" y="1886831"/>
                  <a:pt x="3129201" y="1809512"/>
                  <a:pt x="3168063" y="1715191"/>
                </a:cubicBezTo>
                <a:cubicBezTo>
                  <a:pt x="3178183" y="1690902"/>
                  <a:pt x="3197209" y="1656493"/>
                  <a:pt x="3222712" y="1615202"/>
                </a:cubicBezTo>
                <a:cubicBezTo>
                  <a:pt x="3257526" y="1559338"/>
                  <a:pt x="3788236" y="854964"/>
                  <a:pt x="3892677" y="714899"/>
                </a:cubicBezTo>
                <a:lnTo>
                  <a:pt x="2883075" y="714899"/>
                </a:lnTo>
                <a:cubicBezTo>
                  <a:pt x="2836116" y="767929"/>
                  <a:pt x="2592015" y="1126593"/>
                  <a:pt x="2456807" y="1371505"/>
                </a:cubicBezTo>
                <a:cubicBezTo>
                  <a:pt x="2448711" y="1385673"/>
                  <a:pt x="2439400" y="1401866"/>
                  <a:pt x="2432114" y="1415629"/>
                </a:cubicBezTo>
                <a:lnTo>
                  <a:pt x="2432114" y="0"/>
                </a:lnTo>
                <a:lnTo>
                  <a:pt x="1462183" y="0"/>
                </a:lnTo>
                <a:lnTo>
                  <a:pt x="1462183" y="1415629"/>
                </a:lnTo>
                <a:cubicBezTo>
                  <a:pt x="1454896" y="1401866"/>
                  <a:pt x="1445990" y="1385673"/>
                  <a:pt x="1437489" y="1371505"/>
                </a:cubicBezTo>
                <a:cubicBezTo>
                  <a:pt x="1301472" y="1127403"/>
                  <a:pt x="1057775" y="767929"/>
                  <a:pt x="1011222" y="714899"/>
                </a:cubicBezTo>
                <a:lnTo>
                  <a:pt x="1619" y="714899"/>
                </a:lnTo>
                <a:cubicBezTo>
                  <a:pt x="106061" y="854964"/>
                  <a:pt x="636770" y="1559338"/>
                  <a:pt x="671584" y="1615202"/>
                </a:cubicBezTo>
                <a:cubicBezTo>
                  <a:pt x="697492" y="1656898"/>
                  <a:pt x="716518" y="1690902"/>
                  <a:pt x="726234" y="1715191"/>
                </a:cubicBezTo>
                <a:cubicBezTo>
                  <a:pt x="764286" y="1809512"/>
                  <a:pt x="756999" y="1886426"/>
                  <a:pt x="706398" y="1937028"/>
                </a:cubicBezTo>
                <a:cubicBezTo>
                  <a:pt x="630293" y="2011918"/>
                  <a:pt x="531519" y="2003012"/>
                  <a:pt x="476464" y="2003417"/>
                </a:cubicBezTo>
                <a:cubicBezTo>
                  <a:pt x="412504" y="2004632"/>
                  <a:pt x="155043" y="2004632"/>
                  <a:pt x="0" y="2004632"/>
                </a:cubicBezTo>
                <a:lnTo>
                  <a:pt x="0" y="2842189"/>
                </a:lnTo>
                <a:lnTo>
                  <a:pt x="819745" y="2842189"/>
                </a:lnTo>
                <a:cubicBezTo>
                  <a:pt x="1156954" y="2845022"/>
                  <a:pt x="1356527" y="2608612"/>
                  <a:pt x="1424535" y="2499312"/>
                </a:cubicBezTo>
                <a:cubicBezTo>
                  <a:pt x="1436275" y="2481096"/>
                  <a:pt x="1444371" y="2465713"/>
                  <a:pt x="1450848" y="2453974"/>
                </a:cubicBezTo>
                <a:cubicBezTo>
                  <a:pt x="1457325" y="2442234"/>
                  <a:pt x="1460968" y="2434947"/>
                  <a:pt x="1462993" y="2432114"/>
                </a:cubicBezTo>
                <a:lnTo>
                  <a:pt x="1462993" y="3308937"/>
                </a:lnTo>
                <a:lnTo>
                  <a:pt x="2432923" y="3308937"/>
                </a:lnTo>
                <a:lnTo>
                  <a:pt x="2432923" y="2432114"/>
                </a:lnTo>
                <a:cubicBezTo>
                  <a:pt x="2432923" y="2432114"/>
                  <a:pt x="2438591" y="2442234"/>
                  <a:pt x="2445068" y="2453974"/>
                </a:cubicBezTo>
                <a:cubicBezTo>
                  <a:pt x="2451545" y="2465713"/>
                  <a:pt x="2459641" y="2481096"/>
                  <a:pt x="2471380" y="2499312"/>
                </a:cubicBezTo>
                <a:cubicBezTo>
                  <a:pt x="2539389" y="2608207"/>
                  <a:pt x="2738557" y="2845022"/>
                  <a:pt x="3076170" y="2842189"/>
                </a:cubicBezTo>
              </a:path>
            </a:pathLst>
          </a:custGeom>
          <a:solidFill>
            <a:schemeClr val="bg1">
              <a:alpha val="1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5192BAF-0C61-61B0-2ADB-3DF225E25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3526" y="1936423"/>
            <a:ext cx="4788909" cy="528688"/>
          </a:xfrm>
          <a:ln>
            <a:noFill/>
          </a:ln>
        </p:spPr>
        <p:txBody>
          <a:bodyPr anchor="ctr" anchorCtr="0"/>
          <a:lstStyle>
            <a:lvl1pPr>
              <a:spcAft>
                <a:spcPts val="600"/>
              </a:spcAft>
              <a:defRPr sz="18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AD088C-DA36-EFCD-CFF3-5133F63BFF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7126" y="1936423"/>
            <a:ext cx="951679" cy="52868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US" sz="4800" b="0" i="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06D0D-7024-1366-8CCA-DCE6F6CB2FAE}"/>
              </a:ext>
            </a:extLst>
          </p:cNvPr>
          <p:cNvSpPr txBox="1"/>
          <p:nvPr userDrawn="1"/>
        </p:nvSpPr>
        <p:spPr>
          <a:xfrm>
            <a:off x="12593053" y="999423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7A9690-F379-DC91-8F43-5DC74DCE5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FE57C270-C7A3-89DD-0715-B37FC70D9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48" y="3547259"/>
            <a:ext cx="4788909" cy="765370"/>
          </a:xfrm>
          <a:ln>
            <a:noFill/>
          </a:ln>
        </p:spPr>
        <p:txBody>
          <a:bodyPr anchor="ctr"/>
          <a:lstStyle>
            <a:lvl1pPr>
              <a:defRPr sz="48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65" name="Text Placeholder 26">
            <a:extLst>
              <a:ext uri="{FF2B5EF4-FFF2-40B4-BE49-F238E27FC236}">
                <a16:creationId xmlns:a16="http://schemas.microsoft.com/office/drawing/2014/main" id="{F7D8D9B5-6E03-2327-4EA6-67B3405731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3526" y="2795405"/>
            <a:ext cx="4788909" cy="528688"/>
          </a:xfrm>
          <a:ln>
            <a:noFill/>
          </a:ln>
        </p:spPr>
        <p:txBody>
          <a:bodyPr anchor="ctr" anchorCtr="0"/>
          <a:lstStyle>
            <a:lvl1pPr>
              <a:spcAft>
                <a:spcPts val="600"/>
              </a:spcAft>
              <a:defRPr sz="18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3F37F57D-3D23-D1E5-9C4D-205CCB0518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7126" y="2795405"/>
            <a:ext cx="951679" cy="52868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US" sz="4800" b="0" i="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02</a:t>
            </a:r>
          </a:p>
        </p:txBody>
      </p:sp>
      <p:sp>
        <p:nvSpPr>
          <p:cNvPr id="67" name="Text Placeholder 26">
            <a:extLst>
              <a:ext uri="{FF2B5EF4-FFF2-40B4-BE49-F238E27FC236}">
                <a16:creationId xmlns:a16="http://schemas.microsoft.com/office/drawing/2014/main" id="{E1A789D2-8D83-0568-E6AE-FBEB7F808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3526" y="3654387"/>
            <a:ext cx="4788909" cy="528688"/>
          </a:xfrm>
          <a:ln>
            <a:noFill/>
          </a:ln>
        </p:spPr>
        <p:txBody>
          <a:bodyPr anchor="ctr" anchorCtr="0"/>
          <a:lstStyle>
            <a:lvl1pPr>
              <a:spcAft>
                <a:spcPts val="600"/>
              </a:spcAft>
              <a:defRPr sz="18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B329D37E-5AAF-BEA7-7775-71097CB345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7126" y="3654387"/>
            <a:ext cx="951679" cy="52868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US" sz="4800" b="0" i="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03</a:t>
            </a:r>
          </a:p>
        </p:txBody>
      </p:sp>
      <p:sp>
        <p:nvSpPr>
          <p:cNvPr id="69" name="Text Placeholder 26">
            <a:extLst>
              <a:ext uri="{FF2B5EF4-FFF2-40B4-BE49-F238E27FC236}">
                <a16:creationId xmlns:a16="http://schemas.microsoft.com/office/drawing/2014/main" id="{4B6E4162-6055-D3A0-DD73-06BB004467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3526" y="4513369"/>
            <a:ext cx="4788909" cy="528688"/>
          </a:xfrm>
          <a:ln>
            <a:noFill/>
          </a:ln>
        </p:spPr>
        <p:txBody>
          <a:bodyPr anchor="ctr" anchorCtr="0"/>
          <a:lstStyle>
            <a:lvl1pPr>
              <a:spcAft>
                <a:spcPts val="600"/>
              </a:spcAft>
              <a:defRPr sz="18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511FFAD5-AFEA-C2F6-3F9B-177D9BB3DC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27126" y="4513369"/>
            <a:ext cx="951679" cy="52868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US" sz="4800" b="0" i="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95511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4 Ic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BFCFA1-4A73-6CE4-B0B5-026E1D690A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79D044F-AA00-FCBA-EE6D-F67C3938F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48">
            <a:extLst>
              <a:ext uri="{FF2B5EF4-FFF2-40B4-BE49-F238E27FC236}">
                <a16:creationId xmlns:a16="http://schemas.microsoft.com/office/drawing/2014/main" id="{7C915852-3661-7035-C51A-38E499B1A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4F2B7CE-10D6-2EF6-4300-8D2D1B75E1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7910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E1EC1D2-EEA4-7F56-88C5-9673571255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39148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EC82DB5-A420-88D2-51E7-5EC8C5AD53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0386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027C506-C635-B10E-EC58-CA9BCA84EF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03974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A33905C-7327-6B6B-4C39-519FC3E5F9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8463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BCF59836-94C1-E8D7-69EC-80F63A0B9C6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9701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31538D58-DD74-9CB8-B1B9-65811C09C5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0939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A9758CDC-C55C-392A-F0A4-F9360938B3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04527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812BD-36A1-3A90-E318-A0DB87D36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F4436F5-A9B5-56F0-FD63-80F23CB38E1F}"/>
              </a:ext>
            </a:extLst>
          </p:cNvPr>
          <p:cNvSpPr>
            <a:spLocks noGrp="1" noChangeAspect="1"/>
          </p:cNvSpPr>
          <p:nvPr>
            <p:ph type="body" sz="quarter" idx="40"/>
          </p:nvPr>
        </p:nvSpPr>
        <p:spPr>
          <a:xfrm>
            <a:off x="936132" y="2119912"/>
            <a:ext cx="1584912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7AC2C57-C4D7-B53B-4791-ECE2BBAEA92F}"/>
              </a:ext>
            </a:extLst>
          </p:cNvPr>
          <p:cNvSpPr>
            <a:spLocks noGrp="1" noChangeAspect="1"/>
          </p:cNvSpPr>
          <p:nvPr>
            <p:ph type="body" sz="quarter" idx="41"/>
          </p:nvPr>
        </p:nvSpPr>
        <p:spPr>
          <a:xfrm>
            <a:off x="6758608" y="2119912"/>
            <a:ext cx="1584912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710F0DF-5DDF-E115-A943-744A78E9B45D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>
          <a:xfrm>
            <a:off x="3847370" y="2119912"/>
            <a:ext cx="1584912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DECC728-FC54-8532-CEE9-87B931DABC03}"/>
              </a:ext>
            </a:extLst>
          </p:cNvPr>
          <p:cNvSpPr>
            <a:spLocks noGrp="1" noChangeAspect="1"/>
          </p:cNvSpPr>
          <p:nvPr>
            <p:ph type="body" sz="quarter" idx="42"/>
          </p:nvPr>
        </p:nvSpPr>
        <p:spPr>
          <a:xfrm>
            <a:off x="9712196" y="2119912"/>
            <a:ext cx="1584912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40A6033-8835-10C8-AFCC-8C35DB8F9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71984" y="2070362"/>
            <a:ext cx="18288" cy="3672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12671A8-AF0D-F062-A0DD-1C94DCC764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4217" y="2070362"/>
            <a:ext cx="18288" cy="3672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EF17145-B9A7-D325-06B7-99B7DCB2B29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16450" y="2070362"/>
            <a:ext cx="18288" cy="3672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04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5 Ic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BFCFA1-4A73-6CE4-B0B5-026E1D690A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79D044F-AA00-FCBA-EE6D-F67C3938F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48">
            <a:extLst>
              <a:ext uri="{FF2B5EF4-FFF2-40B4-BE49-F238E27FC236}">
                <a16:creationId xmlns:a16="http://schemas.microsoft.com/office/drawing/2014/main" id="{7C915852-3661-7035-C51A-38E499B1A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812BD-36A1-3A90-E318-A0DB87D36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B84D6E-1C7B-0A94-6D5E-82D2C49615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337" y="3585790"/>
            <a:ext cx="1546858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8FFA003-537B-3B3F-F33A-BBCC5351CB3F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886406" y="2084705"/>
            <a:ext cx="1188720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" b="0" i="0" dirty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7E5AF82-3354-9C07-309E-1975E85BC9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4954" y="3585790"/>
            <a:ext cx="1546858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5684571-DA75-57AF-1BB8-46EEEC4E0856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3194023" y="2084705"/>
            <a:ext cx="1188720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" b="0" i="0" dirty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75C5C02-1C75-4F4E-3C2C-56C9AFDA4E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22571" y="3585790"/>
            <a:ext cx="1546858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0532BAF-9BB2-815F-1C5C-68ED4E40A4DC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5501640" y="2084705"/>
            <a:ext cx="1188720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" b="0" i="0" dirty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6AAE627F-0B92-76E3-520F-CB9ADBD909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30188" y="3585790"/>
            <a:ext cx="1546858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8BA8331-D4BF-92EC-14AC-625B2910CAF4}"/>
              </a:ext>
            </a:extLst>
          </p:cNvPr>
          <p:cNvSpPr>
            <a:spLocks noGrp="1" noChangeAspect="1"/>
          </p:cNvSpPr>
          <p:nvPr>
            <p:ph type="body" sz="quarter" idx="31"/>
          </p:nvPr>
        </p:nvSpPr>
        <p:spPr>
          <a:xfrm>
            <a:off x="7809257" y="2084705"/>
            <a:ext cx="1188720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" b="0" i="0" dirty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E4799B9-7902-8D6D-53C8-46DCAF68FA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37805" y="3585790"/>
            <a:ext cx="1546858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E2CF9C2-4BE2-FD45-E222-1EB4717A6215}"/>
              </a:ext>
            </a:extLst>
          </p:cNvPr>
          <p:cNvSpPr>
            <a:spLocks noGrp="1" noChangeAspect="1"/>
          </p:cNvSpPr>
          <p:nvPr>
            <p:ph type="body" sz="quarter" idx="35"/>
          </p:nvPr>
        </p:nvSpPr>
        <p:spPr>
          <a:xfrm>
            <a:off x="10116874" y="2084705"/>
            <a:ext cx="1188720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" b="0" i="0" dirty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0CBF01BB-D85E-286E-CC49-2D39508F5EC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1101" y="4168588"/>
            <a:ext cx="1599331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99E52388-BB9B-70CA-27D2-53B8D6C8BC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88718" y="4168588"/>
            <a:ext cx="1599331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59309F3-F6C4-4DCD-2602-01CFBE1966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96335" y="4168588"/>
            <a:ext cx="1599331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47412C31-D02B-DDF1-A110-C60E5CC3D1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03952" y="4168588"/>
            <a:ext cx="1599331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202A8D54-33DE-7D77-F752-B2DDD81D56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11569" y="4168588"/>
            <a:ext cx="1599331" cy="1518771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BF8D1E3-AE21-0FFB-2473-A1A993A915C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631173" y="2084705"/>
            <a:ext cx="18288" cy="3672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822A0F2-8AAC-3EF2-862E-DB67FABBEC5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937066" y="2084705"/>
            <a:ext cx="18288" cy="3672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CFABCB0-182D-CECB-7D39-C1C237FE284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42959" y="2084705"/>
            <a:ext cx="18288" cy="3672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E332D92-C849-E94F-EFC3-B5CFF5ECFE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553407" y="2084705"/>
            <a:ext cx="18288" cy="3672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440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C1048-0B8C-3F01-BE3D-CFE00D50F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79D044F-AA00-FCBA-EE6D-F67C3938F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48">
            <a:extLst>
              <a:ext uri="{FF2B5EF4-FFF2-40B4-BE49-F238E27FC236}">
                <a16:creationId xmlns:a16="http://schemas.microsoft.com/office/drawing/2014/main" id="{7C915852-3661-7035-C51A-38E499B1A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E45E6AC-62A5-656B-88A4-303BB06FC4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148" y="1597287"/>
            <a:ext cx="5029200" cy="4315968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US" sz="100" dirty="0">
                <a:noFill/>
              </a:defRPr>
            </a:lvl1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E3777-5638-BD0F-21E6-231276F389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63495" y="1597287"/>
            <a:ext cx="5029200" cy="4315968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US" sz="100" dirty="0">
                <a:noFill/>
              </a:defRPr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C9A3AB1-598A-5E1B-550A-3CE8AA91A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748" y="3585790"/>
            <a:ext cx="4572000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AF63ECC-872A-3758-4FE0-178306B4B9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3761" y="3585790"/>
            <a:ext cx="4568669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0CBB76D-61E6-F6F7-C741-D6059391CD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5748" y="4123617"/>
            <a:ext cx="4572000" cy="1501775"/>
          </a:xfrm>
        </p:spPr>
        <p:txBody>
          <a:bodyPr/>
          <a:lstStyle>
            <a:lvl1pPr algn="ctr">
              <a:defRPr sz="1600" b="0" i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3D02DA3-8073-9308-0049-EC2427C0B5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90430" y="4123617"/>
            <a:ext cx="4572000" cy="1501775"/>
          </a:xfrm>
        </p:spPr>
        <p:txBody>
          <a:bodyPr/>
          <a:lstStyle>
            <a:lvl1pPr algn="ctr">
              <a:defRPr sz="1600" b="0" i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4FB44-1EDF-50E7-8FAF-BF43DD10B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341ADED-66B3-D9FD-AC25-CACCB95C5680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2349123" y="2119912"/>
            <a:ext cx="1765250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2823FC-E5CF-A479-94F4-D6ADBFE74FA4}"/>
              </a:ext>
            </a:extLst>
          </p:cNvPr>
          <p:cNvSpPr>
            <a:spLocks noGrp="1" noChangeAspect="1"/>
          </p:cNvSpPr>
          <p:nvPr>
            <p:ph type="body" sz="quarter" idx="28"/>
          </p:nvPr>
        </p:nvSpPr>
        <p:spPr>
          <a:xfrm>
            <a:off x="8095470" y="2119912"/>
            <a:ext cx="1765250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5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B90587-7DE5-36C4-A85D-F77FFFF035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79D044F-AA00-FCBA-EE6D-F67C3938F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48">
            <a:extLst>
              <a:ext uri="{FF2B5EF4-FFF2-40B4-BE49-F238E27FC236}">
                <a16:creationId xmlns:a16="http://schemas.microsoft.com/office/drawing/2014/main" id="{7C915852-3661-7035-C51A-38E499B1A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202524-513A-1B5C-F728-B33D8C851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939" y="1597287"/>
            <a:ext cx="3200400" cy="4315968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dirty="0" smtClean="0">
                <a:noFill/>
              </a:defRPr>
            </a:lvl1pPr>
            <a:lvl2pPr>
              <a:defRPr lang="en-US" sz="1800" dirty="0" smtClean="0">
                <a:noFill/>
              </a:defRPr>
            </a:lvl2pPr>
            <a:lvl3pPr>
              <a:defRPr lang="en-US" sz="1800" dirty="0" smtClean="0">
                <a:noFill/>
              </a:defRPr>
            </a:lvl3pPr>
            <a:lvl4pPr>
              <a:defRPr lang="en-US" sz="1800" dirty="0" smtClean="0">
                <a:noFill/>
              </a:defRPr>
            </a:lvl4pPr>
            <a:lvl5pPr>
              <a:defRPr lang="en-US" sz="1800" dirty="0">
                <a:noFill/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EE2A1B6-FC46-916C-328B-F5EA9216A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5800" y="1597287"/>
            <a:ext cx="3200400" cy="4315968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dirty="0" smtClean="0">
                <a:noFill/>
              </a:defRPr>
            </a:lvl1pPr>
            <a:lvl2pPr>
              <a:defRPr lang="en-US" sz="1800" dirty="0" smtClean="0">
                <a:noFill/>
              </a:defRPr>
            </a:lvl2pPr>
            <a:lvl3pPr>
              <a:defRPr lang="en-US" sz="1800" dirty="0" smtClean="0">
                <a:noFill/>
              </a:defRPr>
            </a:lvl3pPr>
            <a:lvl4pPr>
              <a:defRPr lang="en-US" sz="1800" dirty="0" smtClean="0">
                <a:noFill/>
              </a:defRPr>
            </a:lvl4pPr>
            <a:lvl5pPr>
              <a:defRPr lang="en-US" sz="1800" dirty="0">
                <a:noFill/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EBF538-34F9-9559-93CE-6CF03A2ABD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45661" y="1597287"/>
            <a:ext cx="3200400" cy="4315968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dirty="0" smtClean="0">
                <a:noFill/>
              </a:defRPr>
            </a:lvl1pPr>
            <a:lvl2pPr>
              <a:defRPr lang="en-US" sz="1800" dirty="0" smtClean="0">
                <a:noFill/>
              </a:defRPr>
            </a:lvl2pPr>
            <a:lvl3pPr>
              <a:defRPr lang="en-US" sz="1800" dirty="0" smtClean="0">
                <a:noFill/>
              </a:defRPr>
            </a:lvl3pPr>
            <a:lvl4pPr>
              <a:defRPr lang="en-US" sz="1800" dirty="0" smtClean="0">
                <a:noFill/>
              </a:defRPr>
            </a:lvl4pPr>
            <a:lvl5pPr>
              <a:defRPr lang="en-US" sz="1800" dirty="0">
                <a:noFill/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AFFBB893-E228-0D68-0B6C-36F5018B4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9142" y="3585790"/>
            <a:ext cx="2813994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482FBE34-49EF-5A08-C0C4-A2162658B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003" y="3585790"/>
            <a:ext cx="2813994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681073E-1307-5B18-A468-841C80651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8864" y="3585790"/>
            <a:ext cx="2813994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E2B1ABF-FA93-169D-41C1-7610488D84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9142" y="4168587"/>
            <a:ext cx="2813994" cy="1501775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FDD0767-CEE7-E28D-457C-923487B45E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89003" y="4168587"/>
            <a:ext cx="2813994" cy="1501775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1A114547-EBA0-DF7B-3288-2B7BAA9059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38864" y="4168587"/>
            <a:ext cx="2813994" cy="1501775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70287-88E2-4CEC-F0DB-56C4811C8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875148D-CD0A-EE6E-CB14-86742B7E701A}"/>
              </a:ext>
            </a:extLst>
          </p:cNvPr>
          <p:cNvSpPr>
            <a:spLocks noGrp="1" noChangeAspect="1"/>
          </p:cNvSpPr>
          <p:nvPr>
            <p:ph type="body" sz="quarter" idx="28"/>
          </p:nvPr>
        </p:nvSpPr>
        <p:spPr>
          <a:xfrm>
            <a:off x="1263514" y="2119912"/>
            <a:ext cx="1765250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C908062-6FAB-8FE9-7C87-7C92C41D6047}"/>
              </a:ext>
            </a:extLst>
          </p:cNvPr>
          <p:cNvSpPr>
            <a:spLocks noGrp="1" noChangeAspect="1"/>
          </p:cNvSpPr>
          <p:nvPr>
            <p:ph type="body" sz="quarter" idx="29"/>
          </p:nvPr>
        </p:nvSpPr>
        <p:spPr>
          <a:xfrm>
            <a:off x="9163236" y="2119912"/>
            <a:ext cx="1765250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B8CDD88-6367-E385-EBD2-D75A7F1211E6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>
          <a:xfrm>
            <a:off x="5205927" y="2119912"/>
            <a:ext cx="1765250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BFCFA1-4A73-6CE4-B0B5-026E1D690A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79D044F-AA00-FCBA-EE6D-F67C3938F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48">
            <a:extLst>
              <a:ext uri="{FF2B5EF4-FFF2-40B4-BE49-F238E27FC236}">
                <a16:creationId xmlns:a16="http://schemas.microsoft.com/office/drawing/2014/main" id="{7C915852-3661-7035-C51A-38E499B1A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202524-513A-1B5C-F728-B33D8C851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939" y="1597287"/>
            <a:ext cx="2365299" cy="4315968"/>
          </a:xfr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dirty="0" smtClean="0">
                <a:noFill/>
              </a:defRPr>
            </a:lvl1pPr>
            <a:lvl2pPr>
              <a:defRPr lang="en-US" sz="1800" dirty="0" smtClean="0">
                <a:noFill/>
              </a:defRPr>
            </a:lvl2pPr>
            <a:lvl3pPr>
              <a:defRPr lang="en-US" sz="1800" dirty="0" smtClean="0">
                <a:noFill/>
              </a:defRPr>
            </a:lvl3pPr>
            <a:lvl4pPr>
              <a:defRPr lang="en-US" sz="1800" dirty="0" smtClean="0">
                <a:noFill/>
              </a:defRPr>
            </a:lvl4pPr>
            <a:lvl5pPr>
              <a:defRPr lang="en-US" sz="1800" dirty="0">
                <a:noFill/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DC7EF98-5BBB-47F2-A8F0-4025766F1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57177" y="1597287"/>
            <a:ext cx="2365299" cy="4315968"/>
          </a:xfr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dirty="0" smtClean="0">
                <a:noFill/>
              </a:defRPr>
            </a:lvl1pPr>
            <a:lvl2pPr>
              <a:defRPr lang="en-US" sz="1800" dirty="0" smtClean="0">
                <a:noFill/>
              </a:defRPr>
            </a:lvl2pPr>
            <a:lvl3pPr>
              <a:defRPr lang="en-US" sz="1800" dirty="0" smtClean="0">
                <a:noFill/>
              </a:defRPr>
            </a:lvl3pPr>
            <a:lvl4pPr>
              <a:defRPr lang="en-US" sz="1800" dirty="0" smtClean="0">
                <a:noFill/>
              </a:defRPr>
            </a:lvl4pPr>
            <a:lvl5pPr>
              <a:defRPr lang="en-US" sz="1800" dirty="0">
                <a:noFill/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609BF435-CA15-BD74-0AD2-777319DFB2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8415" y="1597287"/>
            <a:ext cx="2365299" cy="4315968"/>
          </a:xfr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dirty="0" smtClean="0">
                <a:noFill/>
              </a:defRPr>
            </a:lvl1pPr>
            <a:lvl2pPr>
              <a:defRPr lang="en-US" sz="1800" dirty="0" smtClean="0">
                <a:noFill/>
              </a:defRPr>
            </a:lvl2pPr>
            <a:lvl3pPr>
              <a:defRPr lang="en-US" sz="1800" dirty="0" smtClean="0">
                <a:noFill/>
              </a:defRPr>
            </a:lvl3pPr>
            <a:lvl4pPr>
              <a:defRPr lang="en-US" sz="1800" dirty="0" smtClean="0">
                <a:noFill/>
              </a:defRPr>
            </a:lvl4pPr>
            <a:lvl5pPr>
              <a:defRPr lang="en-US" sz="1800" dirty="0">
                <a:noFill/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110F811-DEAB-8786-FE00-AC0DECE5BB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2003" y="1597287"/>
            <a:ext cx="2365299" cy="4315968"/>
          </a:xfr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dirty="0" smtClean="0">
                <a:noFill/>
              </a:defRPr>
            </a:lvl1pPr>
            <a:lvl2pPr>
              <a:defRPr lang="en-US" sz="1800" dirty="0" smtClean="0">
                <a:noFill/>
              </a:defRPr>
            </a:lvl2pPr>
            <a:lvl3pPr>
              <a:defRPr lang="en-US" sz="1800" dirty="0" smtClean="0">
                <a:noFill/>
              </a:defRPr>
            </a:lvl3pPr>
            <a:lvl4pPr>
              <a:defRPr lang="en-US" sz="1800" dirty="0" smtClean="0">
                <a:noFill/>
              </a:defRPr>
            </a:lvl4pPr>
            <a:lvl5pPr>
              <a:defRPr lang="en-US" sz="1800" dirty="0">
                <a:noFill/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4F2B7CE-10D6-2EF6-4300-8D2D1B75E1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7910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E1EC1D2-EEA4-7F56-88C5-9673571255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39148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EC82DB5-A420-88D2-51E7-5EC8C5AD53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0386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027C506-C635-B10E-EC58-CA9BCA84EF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03974" y="3585790"/>
            <a:ext cx="2001357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A33905C-7327-6B6B-4C39-519FC3E5F9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8463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BCF59836-94C1-E8D7-69EC-80F63A0B9C6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9701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31538D58-DD74-9CB8-B1B9-65811C09C5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0939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A9758CDC-C55C-392A-F0A4-F9360938B3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04527" y="4168775"/>
            <a:ext cx="2000250" cy="1606550"/>
          </a:xfr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050">
                <a:solidFill>
                  <a:schemeClr val="bg1"/>
                </a:solidFill>
              </a:defRPr>
            </a:lvl3pPr>
            <a:lvl4pPr algn="ctr">
              <a:defRPr sz="10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812BD-36A1-3A90-E318-A0DB87D36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F4436F5-A9B5-56F0-FD63-80F23CB38E1F}"/>
              </a:ext>
            </a:extLst>
          </p:cNvPr>
          <p:cNvSpPr>
            <a:spLocks noGrp="1" noChangeAspect="1"/>
          </p:cNvSpPr>
          <p:nvPr>
            <p:ph type="body" sz="quarter" idx="40"/>
          </p:nvPr>
        </p:nvSpPr>
        <p:spPr>
          <a:xfrm>
            <a:off x="936132" y="2119912"/>
            <a:ext cx="1584912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7AC2C57-C4D7-B53B-4791-ECE2BBAEA92F}"/>
              </a:ext>
            </a:extLst>
          </p:cNvPr>
          <p:cNvSpPr>
            <a:spLocks noGrp="1" noChangeAspect="1"/>
          </p:cNvSpPr>
          <p:nvPr>
            <p:ph type="body" sz="quarter" idx="41"/>
          </p:nvPr>
        </p:nvSpPr>
        <p:spPr>
          <a:xfrm>
            <a:off x="6758608" y="2119912"/>
            <a:ext cx="1584912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710F0DF-5DDF-E115-A943-744A78E9B45D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>
          <a:xfrm>
            <a:off x="3847370" y="2119912"/>
            <a:ext cx="1584912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DECC728-FC54-8532-CEE9-87B931DABC03}"/>
              </a:ext>
            </a:extLst>
          </p:cNvPr>
          <p:cNvSpPr>
            <a:spLocks noGrp="1" noChangeAspect="1"/>
          </p:cNvSpPr>
          <p:nvPr>
            <p:ph type="body" sz="quarter" idx="42"/>
          </p:nvPr>
        </p:nvSpPr>
        <p:spPr>
          <a:xfrm>
            <a:off x="9712196" y="2119912"/>
            <a:ext cx="1584912" cy="11183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00" b="0" i="0" kern="0" spc="100" baseline="0" dirty="0">
                <a:ln>
                  <a:noFill/>
                </a:ln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00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BFCFA1-4A73-6CE4-B0B5-026E1D690A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79D044F-AA00-FCBA-EE6D-F67C3938F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48">
            <a:extLst>
              <a:ext uri="{FF2B5EF4-FFF2-40B4-BE49-F238E27FC236}">
                <a16:creationId xmlns:a16="http://schemas.microsoft.com/office/drawing/2014/main" id="{7C915852-3661-7035-C51A-38E499B1A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812BD-36A1-3A90-E318-A0DB87D36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F23965B-8053-C967-54B4-084E6BC21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940" y="1597287"/>
            <a:ext cx="1869652" cy="4315968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US" sz="100" dirty="0">
                <a:noFill/>
              </a:defRPr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B84D6E-1C7B-0A94-6D5E-82D2C49615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337" y="3585790"/>
            <a:ext cx="1546858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8FFA003-537B-3B3F-F33A-BBCC5351CB3F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886406" y="2084705"/>
            <a:ext cx="1188720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" b="0" i="0" dirty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6AAF7F0-8B0F-648C-C89D-DF394619DA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53557" y="1597287"/>
            <a:ext cx="1869652" cy="4315968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US" sz="100" dirty="0">
                <a:noFill/>
              </a:defRPr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7E5AF82-3354-9C07-309E-1975E85BC9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4954" y="3585790"/>
            <a:ext cx="1546858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5684571-DA75-57AF-1BB8-46EEEC4E0856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3194023" y="2084705"/>
            <a:ext cx="1188720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" b="0" i="0" dirty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624C79-4E8A-E3DF-C7C5-D19A1C3C47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1174" y="1597287"/>
            <a:ext cx="1869652" cy="4315968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US" sz="100" dirty="0">
                <a:noFill/>
              </a:defRPr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75C5C02-1C75-4F4E-3C2C-56C9AFDA4E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22571" y="3585790"/>
            <a:ext cx="1546858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0532BAF-9BB2-815F-1C5C-68ED4E40A4DC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5501640" y="2084705"/>
            <a:ext cx="1188720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" b="0" i="0" dirty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AF7C090-1EB7-CD06-A429-3E14F661ED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68791" y="1597287"/>
            <a:ext cx="1869652" cy="4315968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US" sz="100" dirty="0">
                <a:noFill/>
              </a:defRPr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6AAE627F-0B92-76E3-520F-CB9ADBD909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30188" y="3585790"/>
            <a:ext cx="1546858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8BA8331-D4BF-92EC-14AC-625B2910CAF4}"/>
              </a:ext>
            </a:extLst>
          </p:cNvPr>
          <p:cNvSpPr>
            <a:spLocks noGrp="1" noChangeAspect="1"/>
          </p:cNvSpPr>
          <p:nvPr>
            <p:ph type="body" sz="quarter" idx="31"/>
          </p:nvPr>
        </p:nvSpPr>
        <p:spPr>
          <a:xfrm>
            <a:off x="7809257" y="2084705"/>
            <a:ext cx="1188720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" b="0" i="0" dirty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DD7BAD0-74AF-D67D-46B7-3B1AE62EE7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776408" y="1597287"/>
            <a:ext cx="1869652" cy="4315968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>
              <a:defRPr lang="en-US" sz="100" dirty="0">
                <a:noFill/>
              </a:defRPr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E4799B9-7902-8D6D-53C8-46DCAF68FA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37805" y="3585790"/>
            <a:ext cx="1546858" cy="52307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E2CF9C2-4BE2-FD45-E222-1EB4717A6215}"/>
              </a:ext>
            </a:extLst>
          </p:cNvPr>
          <p:cNvSpPr>
            <a:spLocks noGrp="1" noChangeAspect="1"/>
          </p:cNvSpPr>
          <p:nvPr>
            <p:ph type="body" sz="quarter" idx="35"/>
          </p:nvPr>
        </p:nvSpPr>
        <p:spPr>
          <a:xfrm>
            <a:off x="10116874" y="2084705"/>
            <a:ext cx="1188720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" b="0" i="0" dirty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0CBF01BB-D85E-286E-CC49-2D39508F5EC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1101" y="4168588"/>
            <a:ext cx="1599331" cy="1518771"/>
          </a:xfrm>
        </p:spPr>
        <p:txBody>
          <a:bodyPr/>
          <a:lstStyle>
            <a:lvl1pPr algn="ctr">
              <a:defRPr sz="1200" b="0" i="0"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99E52388-BB9B-70CA-27D2-53B8D6C8BC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88718" y="4168588"/>
            <a:ext cx="1599331" cy="1518771"/>
          </a:xfrm>
        </p:spPr>
        <p:txBody>
          <a:bodyPr/>
          <a:lstStyle>
            <a:lvl1pPr algn="ctr">
              <a:defRPr sz="1200" b="0" i="0"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59309F3-F6C4-4DCD-2602-01CFBE1966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96335" y="4168588"/>
            <a:ext cx="1599331" cy="1518771"/>
          </a:xfrm>
        </p:spPr>
        <p:txBody>
          <a:bodyPr/>
          <a:lstStyle>
            <a:lvl1pPr algn="ctr">
              <a:defRPr sz="1200" b="0" i="0"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47412C31-D02B-DDF1-A110-C60E5CC3D1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03952" y="4168588"/>
            <a:ext cx="1599331" cy="1518771"/>
          </a:xfrm>
        </p:spPr>
        <p:txBody>
          <a:bodyPr/>
          <a:lstStyle>
            <a:lvl1pPr algn="ctr">
              <a:defRPr sz="1200" b="0" i="0"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202A8D54-33DE-7D77-F752-B2DDD81D56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11569" y="4168588"/>
            <a:ext cx="1599331" cy="1518771"/>
          </a:xfrm>
        </p:spPr>
        <p:txBody>
          <a:bodyPr/>
          <a:lstStyle>
            <a:lvl1pPr algn="ctr">
              <a:defRPr sz="1200" b="0" i="0">
                <a:latin typeface="+mn-lt"/>
              </a:defRPr>
            </a:lvl1pPr>
            <a:lvl2pPr algn="ctr">
              <a:defRPr sz="1200"/>
            </a:lvl2pPr>
            <a:lvl3pPr algn="ctr">
              <a:defRPr sz="1050"/>
            </a:lvl3pPr>
            <a:lvl4pPr algn="ctr">
              <a:defRPr sz="1000"/>
            </a:lvl4pPr>
            <a:lvl5pPr algn="ctr">
              <a:defRPr sz="900"/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71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tr Title Image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123F3D-5D5A-9FC9-4280-DD6271C737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63D24B-BFE7-ABCF-E6F2-6FC882AD4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68663" y="0"/>
            <a:ext cx="8923337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7" y="632353"/>
            <a:ext cx="2665803" cy="5593294"/>
          </a:xfrm>
          <a:noFill/>
        </p:spPr>
        <p:txBody>
          <a:bodyPr anchor="ctr"/>
          <a:lstStyle>
            <a:lvl1pPr algn="l"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0B8B325-B60D-4D7A-76AE-7FCEDA7C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2665803" cy="181168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48">
            <a:extLst>
              <a:ext uri="{FF2B5EF4-FFF2-40B4-BE49-F238E27FC236}">
                <a16:creationId xmlns:a16="http://schemas.microsoft.com/office/drawing/2014/main" id="{9C8D319B-2E7B-7525-F0EC-A34D5644A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DAA8F93-58F6-059F-602C-72F03D9C391F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745101" y="125251"/>
            <a:ext cx="1342802" cy="118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69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Layout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DE7D1-8DF6-63F9-5982-11E84BE6AE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877E4B-2C85-B802-74BB-6F5AD68532E8}"/>
              </a:ext>
            </a:extLst>
          </p:cNvPr>
          <p:cNvSpPr/>
          <p:nvPr userDrawn="1"/>
        </p:nvSpPr>
        <p:spPr>
          <a:xfrm>
            <a:off x="4245430" y="0"/>
            <a:ext cx="79465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7" y="323655"/>
            <a:ext cx="3653227" cy="765370"/>
          </a:xfrm>
          <a:noFill/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0B8B325-B60D-4D7A-76AE-7FCEDA7C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3474720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48">
            <a:extLst>
              <a:ext uri="{FF2B5EF4-FFF2-40B4-BE49-F238E27FC236}">
                <a16:creationId xmlns:a16="http://schemas.microsoft.com/office/drawing/2014/main" id="{9C8D319B-2E7B-7525-F0EC-A34D5644A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67A374-58F3-773D-8682-93A11B20D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1419573"/>
            <a:ext cx="3657600" cy="4821331"/>
          </a:xfrm>
        </p:spPr>
        <p:txBody>
          <a:bodyPr/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100" b="0" i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050" b="0" i="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187BDED-7B8F-44A4-8F04-8FDDBF2B26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40810" y="814477"/>
            <a:ext cx="6565390" cy="5248096"/>
          </a:xfrm>
          <a:noFill/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E7F4C-69EB-DC0A-4559-556A331A3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0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AF25D0-EDB6-FC46-CDEA-DA26733A8B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3B59A-0958-C6DA-13B4-A7524CDB730F}"/>
              </a:ext>
            </a:extLst>
          </p:cNvPr>
          <p:cNvSpPr/>
          <p:nvPr userDrawn="1"/>
        </p:nvSpPr>
        <p:spPr>
          <a:xfrm>
            <a:off x="7232650" y="0"/>
            <a:ext cx="49593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8BF90AD-2C87-9C6C-8E7A-5E733B8B96E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60851" y="0"/>
            <a:ext cx="2971799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8" y="1400175"/>
            <a:ext cx="3653228" cy="1873063"/>
          </a:xfrm>
          <a:noFill/>
        </p:spPr>
        <p:txBody>
          <a:bodyPr anchor="b"/>
          <a:lstStyle>
            <a:lvl1pPr algn="l"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0B8B325-B60D-4D7A-76AE-7FCEDA7C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3474720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48">
            <a:extLst>
              <a:ext uri="{FF2B5EF4-FFF2-40B4-BE49-F238E27FC236}">
                <a16:creationId xmlns:a16="http://schemas.microsoft.com/office/drawing/2014/main" id="{9C8D319B-2E7B-7525-F0EC-A34D5644A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67A374-58F3-773D-8682-93A11B20D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3584388"/>
            <a:ext cx="3657600" cy="18732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397C75B-9639-BE4A-CE4C-1EE68D40A5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2719" y="888057"/>
            <a:ext cx="3949720" cy="438334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90000"/>
              </a:lnSpc>
              <a:spcAft>
                <a:spcPts val="0"/>
              </a:spcAft>
              <a:defRPr lang="en-US" sz="1600" kern="1200" cap="none" baseline="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Point Goes Here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81C420D-37C9-6D09-DCC7-BC5EB9980B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32719" y="2840111"/>
            <a:ext cx="3949720" cy="438334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90000"/>
              </a:lnSpc>
              <a:spcAft>
                <a:spcPts val="0"/>
              </a:spcAft>
              <a:defRPr lang="en-US" sz="1600" kern="1200" cap="none" baseline="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Point Goes Here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886026EF-FE0A-BF10-DBD8-64F8C37857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2719" y="4792164"/>
            <a:ext cx="3949720" cy="438334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90000"/>
              </a:lnSpc>
              <a:spcAft>
                <a:spcPts val="0"/>
              </a:spcAft>
              <a:defRPr lang="en-US" sz="1600" kern="1200" cap="none" baseline="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Point Goes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71A9B5C-5DF8-C2EA-402A-66AD80B462A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32717" y="5308505"/>
            <a:ext cx="3949721" cy="634358"/>
          </a:xfrm>
        </p:spPr>
        <p:txBody>
          <a:bodyPr/>
          <a:lstStyle>
            <a:lvl1pPr algn="l">
              <a:defRPr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EB0DC20-3F40-152A-72D7-FA372ED879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32717" y="3356452"/>
            <a:ext cx="3949721" cy="634358"/>
          </a:xfrm>
        </p:spPr>
        <p:txBody>
          <a:bodyPr/>
          <a:lstStyle>
            <a:lvl1pPr algn="l">
              <a:defRPr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548C4DF-3417-2D46-2C86-0D45229E4FE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32717" y="1404398"/>
            <a:ext cx="3949721" cy="634358"/>
          </a:xfrm>
        </p:spPr>
        <p:txBody>
          <a:bodyPr/>
          <a:lstStyle>
            <a:lvl1pPr algn="l">
              <a:defRPr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CB4996E-6C12-AF19-871F-E7841E1C6C5D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759981" y="888057"/>
            <a:ext cx="94533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336637D-CB01-8FE4-022F-D033CC548259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6759981" y="2840111"/>
            <a:ext cx="94533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D124192-906B-43CC-DC21-BDAD55FE49D5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6759981" y="4788673"/>
            <a:ext cx="94533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A43DDC-36D5-1F65-6AF0-6B0E19695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6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18FF46-45B4-7414-339A-3F4A43089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3DE7C5-A71F-6B03-6583-093DB5677AD2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7" y="323655"/>
            <a:ext cx="4645815" cy="765370"/>
          </a:xfrm>
          <a:noFill/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0B8B325-B60D-4D7A-76AE-7FCEDA7C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3474720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48">
            <a:extLst>
              <a:ext uri="{FF2B5EF4-FFF2-40B4-BE49-F238E27FC236}">
                <a16:creationId xmlns:a16="http://schemas.microsoft.com/office/drawing/2014/main" id="{9C8D319B-2E7B-7525-F0EC-A34D5644A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67A374-58F3-773D-8682-93A11B20D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1400175"/>
            <a:ext cx="4651376" cy="48196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E89C74D7-A878-820E-B3AB-7CA3BA37A2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95224" y="656005"/>
            <a:ext cx="5087216" cy="438334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90000"/>
              </a:lnSpc>
              <a:spcAft>
                <a:spcPts val="0"/>
              </a:spcAft>
              <a:defRPr lang="en-US" sz="1600" kern="1200" cap="none" baseline="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Point Goes Here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172ABA3F-0261-2491-CE6E-FF9049C290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95224" y="2202453"/>
            <a:ext cx="5087216" cy="438334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90000"/>
              </a:lnSpc>
              <a:spcAft>
                <a:spcPts val="0"/>
              </a:spcAft>
              <a:defRPr lang="en-US" sz="1600" kern="1200" cap="none" baseline="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Point Goes Here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905B9-4662-547F-0192-24D220BF22F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95222" y="2718794"/>
            <a:ext cx="5087217" cy="634358"/>
          </a:xfrm>
        </p:spPr>
        <p:txBody>
          <a:bodyPr/>
          <a:lstStyle>
            <a:lvl1pPr algn="l">
              <a:defRPr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62B5BF9-7CF1-B8CE-9978-15EC0D51ADD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95222" y="1172346"/>
            <a:ext cx="5087217" cy="634358"/>
          </a:xfrm>
        </p:spPr>
        <p:txBody>
          <a:bodyPr/>
          <a:lstStyle>
            <a:lvl1pPr algn="l">
              <a:defRPr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FCA306B-C749-3165-EDE5-374A4FE4504A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622486" y="656005"/>
            <a:ext cx="94533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E7C16A44-11FD-F348-3517-290A1B4A4292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5622486" y="2202453"/>
            <a:ext cx="94533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FCB70288-B66A-0418-572B-EBD83E86F9E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95224" y="3748900"/>
            <a:ext cx="5087216" cy="438334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90000"/>
              </a:lnSpc>
              <a:spcAft>
                <a:spcPts val="0"/>
              </a:spcAft>
              <a:defRPr lang="en-US" sz="1600" kern="1200" cap="none" baseline="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Point Goes Here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39D5C3D8-73D1-3B38-AE5B-11505DD56DE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95222" y="4265241"/>
            <a:ext cx="5087217" cy="634358"/>
          </a:xfrm>
        </p:spPr>
        <p:txBody>
          <a:bodyPr/>
          <a:lstStyle>
            <a:lvl1pPr algn="l">
              <a:defRPr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5F9ADA4-A9D1-F818-170E-6BA4517F4887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622486" y="3748900"/>
            <a:ext cx="94533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7C176E2A-841B-FC30-3844-F52B389D40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95224" y="5295346"/>
            <a:ext cx="5087216" cy="438334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90000"/>
              </a:lnSpc>
              <a:spcAft>
                <a:spcPts val="0"/>
              </a:spcAft>
              <a:defRPr lang="en-US" sz="1600" kern="1200" cap="none" baseline="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Point Goes Here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221E3981-DF96-9181-1E1A-39F0A6FCA4C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795222" y="5811687"/>
            <a:ext cx="5087217" cy="634358"/>
          </a:xfrm>
        </p:spPr>
        <p:txBody>
          <a:bodyPr/>
          <a:lstStyle>
            <a:lvl1pPr algn="l">
              <a:defRPr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02B5152B-4F5A-357B-EC9D-EBF68F1FCF4A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5622486" y="5295346"/>
            <a:ext cx="945337" cy="43833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4DF8D-9E75-D7A9-535B-BA681FDF5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6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6 Sections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65558-7B25-42E5-4A79-64A1DE803F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raphic 4">
            <a:extLst>
              <a:ext uri="{FF2B5EF4-FFF2-40B4-BE49-F238E27FC236}">
                <a16:creationId xmlns:a16="http://schemas.microsoft.com/office/drawing/2014/main" id="{FA3A1CCA-A2F3-2090-8016-A25859406BF1}"/>
              </a:ext>
            </a:extLst>
          </p:cNvPr>
          <p:cNvSpPr>
            <a:spLocks noChangeAspect="1"/>
          </p:cNvSpPr>
          <p:nvPr userDrawn="1"/>
        </p:nvSpPr>
        <p:spPr>
          <a:xfrm>
            <a:off x="-3032992" y="-2"/>
            <a:ext cx="8071196" cy="6858000"/>
          </a:xfrm>
          <a:custGeom>
            <a:avLst/>
            <a:gdLst>
              <a:gd name="connsiteX0" fmla="*/ 3894296 w 3894296"/>
              <a:gd name="connsiteY0" fmla="*/ 2842189 h 3308937"/>
              <a:gd name="connsiteX1" fmla="*/ 3894296 w 3894296"/>
              <a:gd name="connsiteY1" fmla="*/ 2004632 h 3308937"/>
              <a:gd name="connsiteX2" fmla="*/ 3417832 w 3894296"/>
              <a:gd name="connsiteY2" fmla="*/ 2003417 h 3308937"/>
              <a:gd name="connsiteX3" fmla="*/ 3187899 w 3894296"/>
              <a:gd name="connsiteY3" fmla="*/ 1937028 h 3308937"/>
              <a:gd name="connsiteX4" fmla="*/ 3168063 w 3894296"/>
              <a:gd name="connsiteY4" fmla="*/ 1715191 h 3308937"/>
              <a:gd name="connsiteX5" fmla="*/ 3222712 w 3894296"/>
              <a:gd name="connsiteY5" fmla="*/ 1615202 h 3308937"/>
              <a:gd name="connsiteX6" fmla="*/ 3892677 w 3894296"/>
              <a:gd name="connsiteY6" fmla="*/ 714899 h 3308937"/>
              <a:gd name="connsiteX7" fmla="*/ 2883075 w 3894296"/>
              <a:gd name="connsiteY7" fmla="*/ 714899 h 3308937"/>
              <a:gd name="connsiteX8" fmla="*/ 2456807 w 3894296"/>
              <a:gd name="connsiteY8" fmla="*/ 1371505 h 3308937"/>
              <a:gd name="connsiteX9" fmla="*/ 2432114 w 3894296"/>
              <a:gd name="connsiteY9" fmla="*/ 1415629 h 3308937"/>
              <a:gd name="connsiteX10" fmla="*/ 2432114 w 3894296"/>
              <a:gd name="connsiteY10" fmla="*/ 0 h 3308937"/>
              <a:gd name="connsiteX11" fmla="*/ 1462183 w 3894296"/>
              <a:gd name="connsiteY11" fmla="*/ 0 h 3308937"/>
              <a:gd name="connsiteX12" fmla="*/ 1462183 w 3894296"/>
              <a:gd name="connsiteY12" fmla="*/ 1415629 h 3308937"/>
              <a:gd name="connsiteX13" fmla="*/ 1437489 w 3894296"/>
              <a:gd name="connsiteY13" fmla="*/ 1371505 h 3308937"/>
              <a:gd name="connsiteX14" fmla="*/ 1011222 w 3894296"/>
              <a:gd name="connsiteY14" fmla="*/ 714899 h 3308937"/>
              <a:gd name="connsiteX15" fmla="*/ 1619 w 3894296"/>
              <a:gd name="connsiteY15" fmla="*/ 714899 h 3308937"/>
              <a:gd name="connsiteX16" fmla="*/ 671584 w 3894296"/>
              <a:gd name="connsiteY16" fmla="*/ 1615202 h 3308937"/>
              <a:gd name="connsiteX17" fmla="*/ 726234 w 3894296"/>
              <a:gd name="connsiteY17" fmla="*/ 1715191 h 3308937"/>
              <a:gd name="connsiteX18" fmla="*/ 706398 w 3894296"/>
              <a:gd name="connsiteY18" fmla="*/ 1937028 h 3308937"/>
              <a:gd name="connsiteX19" fmla="*/ 476464 w 3894296"/>
              <a:gd name="connsiteY19" fmla="*/ 2003417 h 3308937"/>
              <a:gd name="connsiteX20" fmla="*/ 0 w 3894296"/>
              <a:gd name="connsiteY20" fmla="*/ 2004632 h 3308937"/>
              <a:gd name="connsiteX21" fmla="*/ 0 w 3894296"/>
              <a:gd name="connsiteY21" fmla="*/ 2842189 h 3308937"/>
              <a:gd name="connsiteX22" fmla="*/ 819745 w 3894296"/>
              <a:gd name="connsiteY22" fmla="*/ 2842189 h 3308937"/>
              <a:gd name="connsiteX23" fmla="*/ 1424535 w 3894296"/>
              <a:gd name="connsiteY23" fmla="*/ 2499312 h 3308937"/>
              <a:gd name="connsiteX24" fmla="*/ 1450848 w 3894296"/>
              <a:gd name="connsiteY24" fmla="*/ 2453974 h 3308937"/>
              <a:gd name="connsiteX25" fmla="*/ 1462993 w 3894296"/>
              <a:gd name="connsiteY25" fmla="*/ 2432114 h 3308937"/>
              <a:gd name="connsiteX26" fmla="*/ 1462993 w 3894296"/>
              <a:gd name="connsiteY26" fmla="*/ 3308937 h 3308937"/>
              <a:gd name="connsiteX27" fmla="*/ 2432923 w 3894296"/>
              <a:gd name="connsiteY27" fmla="*/ 3308937 h 3308937"/>
              <a:gd name="connsiteX28" fmla="*/ 2432923 w 3894296"/>
              <a:gd name="connsiteY28" fmla="*/ 2432114 h 3308937"/>
              <a:gd name="connsiteX29" fmla="*/ 2445068 w 3894296"/>
              <a:gd name="connsiteY29" fmla="*/ 2453974 h 3308937"/>
              <a:gd name="connsiteX30" fmla="*/ 2471380 w 3894296"/>
              <a:gd name="connsiteY30" fmla="*/ 2499312 h 3308937"/>
              <a:gd name="connsiteX31" fmla="*/ 3076170 w 3894296"/>
              <a:gd name="connsiteY31" fmla="*/ 2842189 h 330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94296" h="3308937">
                <a:moveTo>
                  <a:pt x="3894296" y="2842189"/>
                </a:moveTo>
                <a:lnTo>
                  <a:pt x="3894296" y="2004632"/>
                </a:lnTo>
                <a:cubicBezTo>
                  <a:pt x="3739253" y="2004632"/>
                  <a:pt x="3481388" y="2004632"/>
                  <a:pt x="3417832" y="2003417"/>
                </a:cubicBezTo>
                <a:cubicBezTo>
                  <a:pt x="3363183" y="2002203"/>
                  <a:pt x="3264004" y="2011918"/>
                  <a:pt x="3187899" y="1937028"/>
                </a:cubicBezTo>
                <a:cubicBezTo>
                  <a:pt x="3137297" y="1886831"/>
                  <a:pt x="3129201" y="1809512"/>
                  <a:pt x="3168063" y="1715191"/>
                </a:cubicBezTo>
                <a:cubicBezTo>
                  <a:pt x="3178183" y="1690902"/>
                  <a:pt x="3197209" y="1656493"/>
                  <a:pt x="3222712" y="1615202"/>
                </a:cubicBezTo>
                <a:cubicBezTo>
                  <a:pt x="3257526" y="1559338"/>
                  <a:pt x="3788236" y="854964"/>
                  <a:pt x="3892677" y="714899"/>
                </a:cubicBezTo>
                <a:lnTo>
                  <a:pt x="2883075" y="714899"/>
                </a:lnTo>
                <a:cubicBezTo>
                  <a:pt x="2836116" y="767929"/>
                  <a:pt x="2592015" y="1126593"/>
                  <a:pt x="2456807" y="1371505"/>
                </a:cubicBezTo>
                <a:cubicBezTo>
                  <a:pt x="2448711" y="1385673"/>
                  <a:pt x="2439400" y="1401866"/>
                  <a:pt x="2432114" y="1415629"/>
                </a:cubicBezTo>
                <a:lnTo>
                  <a:pt x="2432114" y="0"/>
                </a:lnTo>
                <a:lnTo>
                  <a:pt x="1462183" y="0"/>
                </a:lnTo>
                <a:lnTo>
                  <a:pt x="1462183" y="1415629"/>
                </a:lnTo>
                <a:cubicBezTo>
                  <a:pt x="1454896" y="1401866"/>
                  <a:pt x="1445990" y="1385673"/>
                  <a:pt x="1437489" y="1371505"/>
                </a:cubicBezTo>
                <a:cubicBezTo>
                  <a:pt x="1301472" y="1127403"/>
                  <a:pt x="1057775" y="767929"/>
                  <a:pt x="1011222" y="714899"/>
                </a:cubicBezTo>
                <a:lnTo>
                  <a:pt x="1619" y="714899"/>
                </a:lnTo>
                <a:cubicBezTo>
                  <a:pt x="106061" y="854964"/>
                  <a:pt x="636770" y="1559338"/>
                  <a:pt x="671584" y="1615202"/>
                </a:cubicBezTo>
                <a:cubicBezTo>
                  <a:pt x="697492" y="1656898"/>
                  <a:pt x="716518" y="1690902"/>
                  <a:pt x="726234" y="1715191"/>
                </a:cubicBezTo>
                <a:cubicBezTo>
                  <a:pt x="764286" y="1809512"/>
                  <a:pt x="756999" y="1886426"/>
                  <a:pt x="706398" y="1937028"/>
                </a:cubicBezTo>
                <a:cubicBezTo>
                  <a:pt x="630293" y="2011918"/>
                  <a:pt x="531519" y="2003012"/>
                  <a:pt x="476464" y="2003417"/>
                </a:cubicBezTo>
                <a:cubicBezTo>
                  <a:pt x="412504" y="2004632"/>
                  <a:pt x="155043" y="2004632"/>
                  <a:pt x="0" y="2004632"/>
                </a:cubicBezTo>
                <a:lnTo>
                  <a:pt x="0" y="2842189"/>
                </a:lnTo>
                <a:lnTo>
                  <a:pt x="819745" y="2842189"/>
                </a:lnTo>
                <a:cubicBezTo>
                  <a:pt x="1156954" y="2845022"/>
                  <a:pt x="1356527" y="2608612"/>
                  <a:pt x="1424535" y="2499312"/>
                </a:cubicBezTo>
                <a:cubicBezTo>
                  <a:pt x="1436275" y="2481096"/>
                  <a:pt x="1444371" y="2465713"/>
                  <a:pt x="1450848" y="2453974"/>
                </a:cubicBezTo>
                <a:cubicBezTo>
                  <a:pt x="1457325" y="2442234"/>
                  <a:pt x="1460968" y="2434947"/>
                  <a:pt x="1462993" y="2432114"/>
                </a:cubicBezTo>
                <a:lnTo>
                  <a:pt x="1462993" y="3308937"/>
                </a:lnTo>
                <a:lnTo>
                  <a:pt x="2432923" y="3308937"/>
                </a:lnTo>
                <a:lnTo>
                  <a:pt x="2432923" y="2432114"/>
                </a:lnTo>
                <a:cubicBezTo>
                  <a:pt x="2432923" y="2432114"/>
                  <a:pt x="2438591" y="2442234"/>
                  <a:pt x="2445068" y="2453974"/>
                </a:cubicBezTo>
                <a:cubicBezTo>
                  <a:pt x="2451545" y="2465713"/>
                  <a:pt x="2459641" y="2481096"/>
                  <a:pt x="2471380" y="2499312"/>
                </a:cubicBezTo>
                <a:cubicBezTo>
                  <a:pt x="2539389" y="2608207"/>
                  <a:pt x="2738557" y="2845022"/>
                  <a:pt x="3076170" y="2842189"/>
                </a:cubicBezTo>
              </a:path>
            </a:pathLst>
          </a:custGeom>
          <a:solidFill>
            <a:schemeClr val="bg1">
              <a:alpha val="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5192BAF-0C61-61B0-2ADB-3DF225E25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3526" y="1936423"/>
            <a:ext cx="4788909" cy="528688"/>
          </a:xfrm>
          <a:ln>
            <a:noFill/>
          </a:ln>
        </p:spPr>
        <p:txBody>
          <a:bodyPr anchor="ctr" anchorCtr="0"/>
          <a:lstStyle>
            <a:lvl1pPr>
              <a:spcAft>
                <a:spcPts val="600"/>
              </a:spcAft>
              <a:defRPr sz="18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AD088C-DA36-EFCD-CFF3-5133F63BFF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7126" y="1936423"/>
            <a:ext cx="951679" cy="52868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US" sz="4800" b="0" i="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06D0D-7024-1366-8CCA-DCE6F6CB2FAE}"/>
              </a:ext>
            </a:extLst>
          </p:cNvPr>
          <p:cNvSpPr txBox="1"/>
          <p:nvPr userDrawn="1"/>
        </p:nvSpPr>
        <p:spPr>
          <a:xfrm>
            <a:off x="12593053" y="999423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7A9690-F379-DC91-8F43-5DC74DCE5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FE57C270-C7A3-89DD-0715-B37FC70D9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48" y="3547259"/>
            <a:ext cx="4788909" cy="765370"/>
          </a:xfrm>
          <a:ln>
            <a:noFill/>
          </a:ln>
        </p:spPr>
        <p:txBody>
          <a:bodyPr anchor="ctr"/>
          <a:lstStyle>
            <a:lvl1pPr>
              <a:defRPr sz="4800"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65" name="Text Placeholder 26">
            <a:extLst>
              <a:ext uri="{FF2B5EF4-FFF2-40B4-BE49-F238E27FC236}">
                <a16:creationId xmlns:a16="http://schemas.microsoft.com/office/drawing/2014/main" id="{F7D8D9B5-6E03-2327-4EA6-67B3405731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3526" y="2795405"/>
            <a:ext cx="4788909" cy="528688"/>
          </a:xfrm>
          <a:ln>
            <a:noFill/>
          </a:ln>
        </p:spPr>
        <p:txBody>
          <a:bodyPr anchor="ctr" anchorCtr="0"/>
          <a:lstStyle>
            <a:lvl1pPr>
              <a:spcAft>
                <a:spcPts val="600"/>
              </a:spcAft>
              <a:defRPr sz="18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3F37F57D-3D23-D1E5-9C4D-205CCB0518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7126" y="2795405"/>
            <a:ext cx="951679" cy="52868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US" sz="4800" b="0" i="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03</a:t>
            </a:r>
          </a:p>
        </p:txBody>
      </p:sp>
      <p:sp>
        <p:nvSpPr>
          <p:cNvPr id="67" name="Text Placeholder 26">
            <a:extLst>
              <a:ext uri="{FF2B5EF4-FFF2-40B4-BE49-F238E27FC236}">
                <a16:creationId xmlns:a16="http://schemas.microsoft.com/office/drawing/2014/main" id="{E1A789D2-8D83-0568-E6AE-FBEB7F808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3526" y="3654387"/>
            <a:ext cx="4788909" cy="528688"/>
          </a:xfrm>
          <a:ln>
            <a:noFill/>
          </a:ln>
        </p:spPr>
        <p:txBody>
          <a:bodyPr anchor="ctr" anchorCtr="0"/>
          <a:lstStyle>
            <a:lvl1pPr>
              <a:spcAft>
                <a:spcPts val="600"/>
              </a:spcAft>
              <a:defRPr sz="18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B329D37E-5AAF-BEA7-7775-71097CB345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7126" y="3654387"/>
            <a:ext cx="951679" cy="52868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US" sz="4800" b="0" i="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04</a:t>
            </a:r>
          </a:p>
        </p:txBody>
      </p:sp>
      <p:sp>
        <p:nvSpPr>
          <p:cNvPr id="69" name="Text Placeholder 26">
            <a:extLst>
              <a:ext uri="{FF2B5EF4-FFF2-40B4-BE49-F238E27FC236}">
                <a16:creationId xmlns:a16="http://schemas.microsoft.com/office/drawing/2014/main" id="{4B6E4162-6055-D3A0-DD73-06BB004467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3526" y="4513369"/>
            <a:ext cx="4788909" cy="528688"/>
          </a:xfrm>
          <a:ln>
            <a:noFill/>
          </a:ln>
        </p:spPr>
        <p:txBody>
          <a:bodyPr anchor="ctr" anchorCtr="0"/>
          <a:lstStyle>
            <a:lvl1pPr>
              <a:spcAft>
                <a:spcPts val="600"/>
              </a:spcAft>
              <a:defRPr sz="18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511FFAD5-AFEA-C2F6-3F9B-177D9BB3DC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27126" y="4513369"/>
            <a:ext cx="951679" cy="52868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US" sz="4800" b="0" i="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05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0B1FBA3B-9818-38FA-6FB1-9E799BA8E7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93526" y="1077441"/>
            <a:ext cx="4788909" cy="528688"/>
          </a:xfrm>
          <a:ln>
            <a:noFill/>
          </a:ln>
        </p:spPr>
        <p:txBody>
          <a:bodyPr anchor="ctr" anchorCtr="0"/>
          <a:lstStyle>
            <a:lvl1pPr>
              <a:spcAft>
                <a:spcPts val="600"/>
              </a:spcAft>
              <a:defRPr sz="18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E71F2D7-2B17-C154-32CF-FB1A1AF863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7126" y="1077441"/>
            <a:ext cx="951679" cy="52868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US" sz="4800" b="0" i="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01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62BF9381-BE43-3844-A7F6-1BA5A8039D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93526" y="5372351"/>
            <a:ext cx="4788909" cy="528688"/>
          </a:xfrm>
          <a:ln>
            <a:noFill/>
          </a:ln>
        </p:spPr>
        <p:txBody>
          <a:bodyPr anchor="ctr" anchorCtr="0"/>
          <a:lstStyle>
            <a:lvl1pPr>
              <a:spcAft>
                <a:spcPts val="600"/>
              </a:spcAft>
              <a:defRPr sz="18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D6DDAE7-2E21-87A3-A6B3-C8D7591359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7126" y="5372351"/>
            <a:ext cx="951679" cy="52868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en-US" sz="4800" b="0" i="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725481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5406F-40E1-D7AA-11D8-AA79A4FD91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93E8A4-BF73-C57B-C54D-5B1427DC20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0" y="0"/>
            <a:ext cx="7239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8" y="323655"/>
            <a:ext cx="4316374" cy="765370"/>
          </a:xfrm>
          <a:noFill/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0B8B325-B60D-4D7A-76AE-7FCEDA7C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3474720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48">
            <a:extLst>
              <a:ext uri="{FF2B5EF4-FFF2-40B4-BE49-F238E27FC236}">
                <a16:creationId xmlns:a16="http://schemas.microsoft.com/office/drawing/2014/main" id="{9C8D319B-2E7B-7525-F0EC-A34D5644A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67A374-58F3-773D-8682-93A11B20D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1400175"/>
            <a:ext cx="4335798" cy="91271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3A1D29E-A3E8-5BAC-58C1-12518FC757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1171" y="2489200"/>
            <a:ext cx="4335799" cy="1438224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dirty="0" smtClean="0">
                <a:noFill/>
              </a:defRPr>
            </a:lvl1pPr>
            <a:lvl2pPr>
              <a:defRPr lang="en-US" sz="1800" dirty="0" smtClean="0">
                <a:noFill/>
              </a:defRPr>
            </a:lvl2pPr>
            <a:lvl3pPr>
              <a:defRPr lang="en-US" sz="1800" dirty="0" smtClean="0">
                <a:noFill/>
              </a:defRPr>
            </a:lvl3pPr>
            <a:lvl4pPr>
              <a:defRPr lang="en-US" sz="1800" dirty="0" smtClean="0">
                <a:noFill/>
              </a:defRPr>
            </a:lvl4pPr>
            <a:lvl5pPr>
              <a:defRPr lang="en-US" sz="1800" dirty="0">
                <a:noFill/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4BC2A34B-9CCB-F620-78C3-2109A4F48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6350" y="2698096"/>
            <a:ext cx="4041794" cy="345528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90000"/>
              </a:lnSpc>
              <a:spcAft>
                <a:spcPts val="0"/>
              </a:spcAft>
              <a:defRPr lang="en-US" sz="1600" kern="1200" cap="none" baseline="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Point Goes Here</a:t>
            </a:r>
          </a:p>
        </p:txBody>
      </p: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1E545F2B-F9E3-2C73-97E6-AC1F837BF6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6350" y="3061015"/>
            <a:ext cx="4041794" cy="592680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0F09FD0-BB16-A4C5-4D33-CB43D5A3B1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1171" y="4134544"/>
            <a:ext cx="4335799" cy="1438224"/>
          </a:xfrm>
          <a:solidFill>
            <a:schemeClr val="bg1"/>
          </a:solidFill>
          <a:ln>
            <a:noFill/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dirty="0" smtClean="0">
                <a:noFill/>
              </a:defRPr>
            </a:lvl1pPr>
            <a:lvl2pPr>
              <a:defRPr lang="en-US" sz="1800" dirty="0" smtClean="0">
                <a:noFill/>
              </a:defRPr>
            </a:lvl2pPr>
            <a:lvl3pPr>
              <a:defRPr lang="en-US" sz="1800" dirty="0" smtClean="0">
                <a:noFill/>
              </a:defRPr>
            </a:lvl3pPr>
            <a:lvl4pPr>
              <a:defRPr lang="en-US" sz="1800" dirty="0" smtClean="0">
                <a:noFill/>
              </a:defRPr>
            </a:lvl4pPr>
            <a:lvl5pPr>
              <a:defRPr lang="en-US" sz="1800" dirty="0">
                <a:noFill/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21D60B3C-95BE-5A1C-95E6-3CE3FF4496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350" y="4343440"/>
            <a:ext cx="4041794" cy="345528"/>
          </a:xfrm>
        </p:spPr>
        <p:txBody>
          <a:bodyPr anchor="t"/>
          <a:lstStyle>
            <a:lvl1pPr marL="0" algn="l" defTabSz="914400" rtl="0" eaLnBrk="1" latinLnBrk="0" hangingPunct="1">
              <a:lnSpc>
                <a:spcPct val="90000"/>
              </a:lnSpc>
              <a:spcAft>
                <a:spcPts val="0"/>
              </a:spcAft>
              <a:defRPr lang="en-US" sz="1600" kern="1200" cap="none" baseline="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Point Goes Here</a:t>
            </a: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30541A2C-9C89-C37A-A760-0229AE6F2A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6350" y="4706359"/>
            <a:ext cx="4041794" cy="592680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3C04CB6-2E95-103C-47FB-4FAAA96C3E8A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745101" y="125251"/>
            <a:ext cx="1342802" cy="118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1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Color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9E0B5-BB2A-38F9-0D18-206A60D466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EBAC1939-D0E0-91F3-7E98-0300549BF884}"/>
              </a:ext>
            </a:extLst>
          </p:cNvPr>
          <p:cNvSpPr>
            <a:spLocks noChangeAspect="1"/>
          </p:cNvSpPr>
          <p:nvPr userDrawn="1"/>
        </p:nvSpPr>
        <p:spPr>
          <a:xfrm>
            <a:off x="4591109" y="-2"/>
            <a:ext cx="8071196" cy="6858000"/>
          </a:xfrm>
          <a:custGeom>
            <a:avLst/>
            <a:gdLst>
              <a:gd name="connsiteX0" fmla="*/ 3894296 w 3894296"/>
              <a:gd name="connsiteY0" fmla="*/ 2842189 h 3308937"/>
              <a:gd name="connsiteX1" fmla="*/ 3894296 w 3894296"/>
              <a:gd name="connsiteY1" fmla="*/ 2004632 h 3308937"/>
              <a:gd name="connsiteX2" fmla="*/ 3417832 w 3894296"/>
              <a:gd name="connsiteY2" fmla="*/ 2003417 h 3308937"/>
              <a:gd name="connsiteX3" fmla="*/ 3187899 w 3894296"/>
              <a:gd name="connsiteY3" fmla="*/ 1937028 h 3308937"/>
              <a:gd name="connsiteX4" fmla="*/ 3168063 w 3894296"/>
              <a:gd name="connsiteY4" fmla="*/ 1715191 h 3308937"/>
              <a:gd name="connsiteX5" fmla="*/ 3222712 w 3894296"/>
              <a:gd name="connsiteY5" fmla="*/ 1615202 h 3308937"/>
              <a:gd name="connsiteX6" fmla="*/ 3892677 w 3894296"/>
              <a:gd name="connsiteY6" fmla="*/ 714899 h 3308937"/>
              <a:gd name="connsiteX7" fmla="*/ 2883075 w 3894296"/>
              <a:gd name="connsiteY7" fmla="*/ 714899 h 3308937"/>
              <a:gd name="connsiteX8" fmla="*/ 2456807 w 3894296"/>
              <a:gd name="connsiteY8" fmla="*/ 1371505 h 3308937"/>
              <a:gd name="connsiteX9" fmla="*/ 2432114 w 3894296"/>
              <a:gd name="connsiteY9" fmla="*/ 1415629 h 3308937"/>
              <a:gd name="connsiteX10" fmla="*/ 2432114 w 3894296"/>
              <a:gd name="connsiteY10" fmla="*/ 0 h 3308937"/>
              <a:gd name="connsiteX11" fmla="*/ 1462183 w 3894296"/>
              <a:gd name="connsiteY11" fmla="*/ 0 h 3308937"/>
              <a:gd name="connsiteX12" fmla="*/ 1462183 w 3894296"/>
              <a:gd name="connsiteY12" fmla="*/ 1415629 h 3308937"/>
              <a:gd name="connsiteX13" fmla="*/ 1437489 w 3894296"/>
              <a:gd name="connsiteY13" fmla="*/ 1371505 h 3308937"/>
              <a:gd name="connsiteX14" fmla="*/ 1011222 w 3894296"/>
              <a:gd name="connsiteY14" fmla="*/ 714899 h 3308937"/>
              <a:gd name="connsiteX15" fmla="*/ 1619 w 3894296"/>
              <a:gd name="connsiteY15" fmla="*/ 714899 h 3308937"/>
              <a:gd name="connsiteX16" fmla="*/ 671584 w 3894296"/>
              <a:gd name="connsiteY16" fmla="*/ 1615202 h 3308937"/>
              <a:gd name="connsiteX17" fmla="*/ 726234 w 3894296"/>
              <a:gd name="connsiteY17" fmla="*/ 1715191 h 3308937"/>
              <a:gd name="connsiteX18" fmla="*/ 706398 w 3894296"/>
              <a:gd name="connsiteY18" fmla="*/ 1937028 h 3308937"/>
              <a:gd name="connsiteX19" fmla="*/ 476464 w 3894296"/>
              <a:gd name="connsiteY19" fmla="*/ 2003417 h 3308937"/>
              <a:gd name="connsiteX20" fmla="*/ 0 w 3894296"/>
              <a:gd name="connsiteY20" fmla="*/ 2004632 h 3308937"/>
              <a:gd name="connsiteX21" fmla="*/ 0 w 3894296"/>
              <a:gd name="connsiteY21" fmla="*/ 2842189 h 3308937"/>
              <a:gd name="connsiteX22" fmla="*/ 819745 w 3894296"/>
              <a:gd name="connsiteY22" fmla="*/ 2842189 h 3308937"/>
              <a:gd name="connsiteX23" fmla="*/ 1424535 w 3894296"/>
              <a:gd name="connsiteY23" fmla="*/ 2499312 h 3308937"/>
              <a:gd name="connsiteX24" fmla="*/ 1450848 w 3894296"/>
              <a:gd name="connsiteY24" fmla="*/ 2453974 h 3308937"/>
              <a:gd name="connsiteX25" fmla="*/ 1462993 w 3894296"/>
              <a:gd name="connsiteY25" fmla="*/ 2432114 h 3308937"/>
              <a:gd name="connsiteX26" fmla="*/ 1462993 w 3894296"/>
              <a:gd name="connsiteY26" fmla="*/ 3308937 h 3308937"/>
              <a:gd name="connsiteX27" fmla="*/ 2432923 w 3894296"/>
              <a:gd name="connsiteY27" fmla="*/ 3308937 h 3308937"/>
              <a:gd name="connsiteX28" fmla="*/ 2432923 w 3894296"/>
              <a:gd name="connsiteY28" fmla="*/ 2432114 h 3308937"/>
              <a:gd name="connsiteX29" fmla="*/ 2445068 w 3894296"/>
              <a:gd name="connsiteY29" fmla="*/ 2453974 h 3308937"/>
              <a:gd name="connsiteX30" fmla="*/ 2471380 w 3894296"/>
              <a:gd name="connsiteY30" fmla="*/ 2499312 h 3308937"/>
              <a:gd name="connsiteX31" fmla="*/ 3076170 w 3894296"/>
              <a:gd name="connsiteY31" fmla="*/ 2842189 h 330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94296" h="3308937">
                <a:moveTo>
                  <a:pt x="3894296" y="2842189"/>
                </a:moveTo>
                <a:lnTo>
                  <a:pt x="3894296" y="2004632"/>
                </a:lnTo>
                <a:cubicBezTo>
                  <a:pt x="3739253" y="2004632"/>
                  <a:pt x="3481388" y="2004632"/>
                  <a:pt x="3417832" y="2003417"/>
                </a:cubicBezTo>
                <a:cubicBezTo>
                  <a:pt x="3363183" y="2002203"/>
                  <a:pt x="3264004" y="2011918"/>
                  <a:pt x="3187899" y="1937028"/>
                </a:cubicBezTo>
                <a:cubicBezTo>
                  <a:pt x="3137297" y="1886831"/>
                  <a:pt x="3129201" y="1809512"/>
                  <a:pt x="3168063" y="1715191"/>
                </a:cubicBezTo>
                <a:cubicBezTo>
                  <a:pt x="3178183" y="1690902"/>
                  <a:pt x="3197209" y="1656493"/>
                  <a:pt x="3222712" y="1615202"/>
                </a:cubicBezTo>
                <a:cubicBezTo>
                  <a:pt x="3257526" y="1559338"/>
                  <a:pt x="3788236" y="854964"/>
                  <a:pt x="3892677" y="714899"/>
                </a:cubicBezTo>
                <a:lnTo>
                  <a:pt x="2883075" y="714899"/>
                </a:lnTo>
                <a:cubicBezTo>
                  <a:pt x="2836116" y="767929"/>
                  <a:pt x="2592015" y="1126593"/>
                  <a:pt x="2456807" y="1371505"/>
                </a:cubicBezTo>
                <a:cubicBezTo>
                  <a:pt x="2448711" y="1385673"/>
                  <a:pt x="2439400" y="1401866"/>
                  <a:pt x="2432114" y="1415629"/>
                </a:cubicBezTo>
                <a:lnTo>
                  <a:pt x="2432114" y="0"/>
                </a:lnTo>
                <a:lnTo>
                  <a:pt x="1462183" y="0"/>
                </a:lnTo>
                <a:lnTo>
                  <a:pt x="1462183" y="1415629"/>
                </a:lnTo>
                <a:cubicBezTo>
                  <a:pt x="1454896" y="1401866"/>
                  <a:pt x="1445990" y="1385673"/>
                  <a:pt x="1437489" y="1371505"/>
                </a:cubicBezTo>
                <a:cubicBezTo>
                  <a:pt x="1301472" y="1127403"/>
                  <a:pt x="1057775" y="767929"/>
                  <a:pt x="1011222" y="714899"/>
                </a:cubicBezTo>
                <a:lnTo>
                  <a:pt x="1619" y="714899"/>
                </a:lnTo>
                <a:cubicBezTo>
                  <a:pt x="106061" y="854964"/>
                  <a:pt x="636770" y="1559338"/>
                  <a:pt x="671584" y="1615202"/>
                </a:cubicBezTo>
                <a:cubicBezTo>
                  <a:pt x="697492" y="1656898"/>
                  <a:pt x="716518" y="1690902"/>
                  <a:pt x="726234" y="1715191"/>
                </a:cubicBezTo>
                <a:cubicBezTo>
                  <a:pt x="764286" y="1809512"/>
                  <a:pt x="756999" y="1886426"/>
                  <a:pt x="706398" y="1937028"/>
                </a:cubicBezTo>
                <a:cubicBezTo>
                  <a:pt x="630293" y="2011918"/>
                  <a:pt x="531519" y="2003012"/>
                  <a:pt x="476464" y="2003417"/>
                </a:cubicBezTo>
                <a:cubicBezTo>
                  <a:pt x="412504" y="2004632"/>
                  <a:pt x="155043" y="2004632"/>
                  <a:pt x="0" y="2004632"/>
                </a:cubicBezTo>
                <a:lnTo>
                  <a:pt x="0" y="2842189"/>
                </a:lnTo>
                <a:lnTo>
                  <a:pt x="819745" y="2842189"/>
                </a:lnTo>
                <a:cubicBezTo>
                  <a:pt x="1156954" y="2845022"/>
                  <a:pt x="1356527" y="2608612"/>
                  <a:pt x="1424535" y="2499312"/>
                </a:cubicBezTo>
                <a:cubicBezTo>
                  <a:pt x="1436275" y="2481096"/>
                  <a:pt x="1444371" y="2465713"/>
                  <a:pt x="1450848" y="2453974"/>
                </a:cubicBezTo>
                <a:cubicBezTo>
                  <a:pt x="1457325" y="2442234"/>
                  <a:pt x="1460968" y="2434947"/>
                  <a:pt x="1462993" y="2432114"/>
                </a:cubicBezTo>
                <a:lnTo>
                  <a:pt x="1462993" y="3308937"/>
                </a:lnTo>
                <a:lnTo>
                  <a:pt x="2432923" y="3308937"/>
                </a:lnTo>
                <a:lnTo>
                  <a:pt x="2432923" y="2432114"/>
                </a:lnTo>
                <a:cubicBezTo>
                  <a:pt x="2432923" y="2432114"/>
                  <a:pt x="2438591" y="2442234"/>
                  <a:pt x="2445068" y="2453974"/>
                </a:cubicBezTo>
                <a:cubicBezTo>
                  <a:pt x="2451545" y="2465713"/>
                  <a:pt x="2459641" y="2481096"/>
                  <a:pt x="2471380" y="2499312"/>
                </a:cubicBezTo>
                <a:cubicBezTo>
                  <a:pt x="2539389" y="2608207"/>
                  <a:pt x="2738557" y="2845022"/>
                  <a:pt x="3076170" y="2842189"/>
                </a:cubicBezTo>
              </a:path>
            </a:pathLst>
          </a:custGeom>
          <a:solidFill>
            <a:schemeClr val="bg1">
              <a:alpha val="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4E2EF36-52BD-0268-6EE4-F220C964CD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95400" y="1918272"/>
            <a:ext cx="9601200" cy="2571750"/>
          </a:xfrm>
        </p:spPr>
        <p:txBody>
          <a:bodyPr anchor="ctr"/>
          <a:lstStyle>
            <a:lvl1pPr algn="ctr">
              <a:lnSpc>
                <a:spcPct val="90000"/>
              </a:lnSpc>
              <a:defRPr sz="4800" b="0" i="0" cap="none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cap="all" baseline="0">
                <a:solidFill>
                  <a:schemeClr val="bg1"/>
                </a:solidFill>
                <a:latin typeface="+mj-lt"/>
              </a:defRPr>
            </a:lvl2pPr>
            <a:lvl3pPr algn="ctr">
              <a:defRPr sz="4000" cap="all" baseline="0">
                <a:solidFill>
                  <a:schemeClr val="bg1"/>
                </a:solidFill>
                <a:latin typeface="+mj-lt"/>
              </a:defRPr>
            </a:lvl3pPr>
            <a:lvl4pPr algn="ctr">
              <a:defRPr sz="3600" cap="all" baseline="0">
                <a:solidFill>
                  <a:schemeClr val="bg1"/>
                </a:solidFill>
                <a:latin typeface="+mj-lt"/>
              </a:defRPr>
            </a:lvl4pPr>
            <a:lvl5pPr algn="ctr">
              <a:defRPr sz="320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Big Statement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FAC50-E7E5-065A-92F3-72353A758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054B409-537B-FC5C-CEE8-D5A8F65FC0E6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295400" y="3832521"/>
            <a:ext cx="9601200" cy="43833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804631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B6841BF-392C-2308-17FA-B5EB007075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182880" tIns="182880"/>
          <a:lstStyle>
            <a:lvl1pPr>
              <a:defRPr b="0" i="0">
                <a:latin typeface="+mn-lt"/>
              </a:defRPr>
            </a:lvl1pPr>
          </a:lstStyle>
          <a:p>
            <a:r>
              <a:rPr lang="en-US"/>
              <a:t>Drag and drop image file into placeholder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2DCF70-9204-2B96-9C00-BD3B85860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1999" cy="6858000"/>
          </a:xfrm>
          <a:gradFill flip="none" rotWithShape="1">
            <a:gsLst>
              <a:gs pos="0">
                <a:schemeClr val="accent1">
                  <a:lumMod val="50000"/>
                </a:schemeClr>
              </a:gs>
              <a:gs pos="8000">
                <a:schemeClr val="accent1"/>
              </a:gs>
              <a:gs pos="99000">
                <a:schemeClr val="accent1">
                  <a:alpha val="80000"/>
                </a:schemeClr>
              </a:gs>
              <a:gs pos="80000">
                <a:schemeClr val="accent1">
                  <a:alpha val="0"/>
                </a:schemeClr>
              </a:gs>
              <a:gs pos="30000">
                <a:schemeClr val="accent1">
                  <a:alpha val="0"/>
                </a:schemeClr>
              </a:gs>
            </a:gsLst>
            <a:lin ang="19200000" scaled="0"/>
            <a:tileRect/>
          </a:gradFill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0" i="0" dirty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7939135-DFF6-1D87-6D88-BE211E735CF4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745101" y="125251"/>
            <a:ext cx="1342802" cy="118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6AD53A9-169F-46F6-82B6-15E97996BE6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95400" y="1918272"/>
            <a:ext cx="9601200" cy="2571750"/>
          </a:xfrm>
        </p:spPr>
        <p:txBody>
          <a:bodyPr anchor="ctr"/>
          <a:lstStyle>
            <a:lvl1pPr algn="ctr">
              <a:lnSpc>
                <a:spcPct val="90000"/>
              </a:lnSpc>
              <a:defRPr sz="4800" b="0" i="0" cap="none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800" cap="all" baseline="0">
                <a:solidFill>
                  <a:schemeClr val="bg1"/>
                </a:solidFill>
                <a:latin typeface="+mj-lt"/>
              </a:defRPr>
            </a:lvl2pPr>
            <a:lvl3pPr algn="ctr">
              <a:defRPr sz="4000" cap="all" baseline="0">
                <a:solidFill>
                  <a:schemeClr val="bg1"/>
                </a:solidFill>
                <a:latin typeface="+mj-lt"/>
              </a:defRPr>
            </a:lvl3pPr>
            <a:lvl4pPr algn="ctr">
              <a:defRPr sz="3600" cap="all" baseline="0">
                <a:solidFill>
                  <a:schemeClr val="bg1"/>
                </a:solidFill>
                <a:latin typeface="+mj-lt"/>
              </a:defRPr>
            </a:lvl4pPr>
            <a:lvl5pPr algn="ctr">
              <a:defRPr sz="320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Big Statement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620EC1F-B3DA-CB7D-5710-A232308A7702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295398" y="3832521"/>
            <a:ext cx="9601200" cy="43833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1406818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Screen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E9D321-9476-A2D6-21AA-EAE8BE5DD4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A58A0BE-3300-A5EE-2A4C-F465B0EFB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48">
            <a:extLst>
              <a:ext uri="{FF2B5EF4-FFF2-40B4-BE49-F238E27FC236}">
                <a16:creationId xmlns:a16="http://schemas.microsoft.com/office/drawing/2014/main" id="{D5AD2690-E6BF-ED12-9563-8150E2994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C9FDF8A-06AE-A548-50DB-1A11B982DA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3576" y="1366960"/>
            <a:ext cx="6784848" cy="57241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noFill/>
              </a:defRPr>
            </a:lvl1pPr>
            <a:lvl2pPr>
              <a:defRPr b="0" i="0">
                <a:noFill/>
              </a:defRPr>
            </a:lvl2pPr>
            <a:lvl3pPr>
              <a:defRPr b="0" i="0">
                <a:noFill/>
              </a:defRPr>
            </a:lvl3pPr>
            <a:lvl4pPr>
              <a:defRPr b="0" i="0">
                <a:noFill/>
              </a:defRPr>
            </a:lvl4pPr>
            <a:lvl5pPr>
              <a:defRPr b="0" i="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AA00D071-21C5-EA38-D519-39BA215D6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87061" y="1551095"/>
            <a:ext cx="6421425" cy="359972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377B36-52FA-CDAD-7B74-ACE81BB8D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20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Right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857B09-DFA3-F142-723B-E01BBBB87D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F321BC-5636-13FD-CB03-8341E0839EFB}"/>
              </a:ext>
            </a:extLst>
          </p:cNvPr>
          <p:cNvSpPr/>
          <p:nvPr userDrawn="1"/>
        </p:nvSpPr>
        <p:spPr>
          <a:xfrm>
            <a:off x="4245430" y="0"/>
            <a:ext cx="79465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66AF7F9-6B3D-AAA3-38E3-AF5D668C01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2228" y="706438"/>
            <a:ext cx="6784848" cy="57241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noFill/>
              </a:defRPr>
            </a:lvl1pPr>
            <a:lvl2pPr>
              <a:defRPr b="0" i="0">
                <a:noFill/>
              </a:defRPr>
            </a:lvl2pPr>
            <a:lvl3pPr>
              <a:defRPr b="0" i="0">
                <a:noFill/>
              </a:defRPr>
            </a:lvl3pPr>
            <a:lvl4pPr>
              <a:defRPr b="0" i="0">
                <a:noFill/>
              </a:defRPr>
            </a:lvl4pPr>
            <a:lvl5pPr>
              <a:defRPr b="0" i="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0D803DB-C2D7-91E3-92BF-56186543DE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5713" y="890573"/>
            <a:ext cx="6421425" cy="359972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7" y="323655"/>
            <a:ext cx="3653227" cy="765370"/>
          </a:xfrm>
          <a:noFill/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0B8B325-B60D-4D7A-76AE-7FCEDA7C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3474720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48">
            <a:extLst>
              <a:ext uri="{FF2B5EF4-FFF2-40B4-BE49-F238E27FC236}">
                <a16:creationId xmlns:a16="http://schemas.microsoft.com/office/drawing/2014/main" id="{9C8D319B-2E7B-7525-F0EC-A34D5644A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9A9F7D-B497-D72C-697E-73C31BDCD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1419573"/>
            <a:ext cx="3657600" cy="4821331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</a:defRPr>
            </a:lvl1pPr>
            <a:lvl2pPr>
              <a:defRPr sz="1400" b="0" i="0">
                <a:solidFill>
                  <a:schemeClr val="bg1"/>
                </a:solidFill>
              </a:defRPr>
            </a:lvl2pPr>
            <a:lvl3pPr>
              <a:defRPr sz="1100" b="0" i="0">
                <a:solidFill>
                  <a:schemeClr val="bg1"/>
                </a:solidFill>
              </a:defRPr>
            </a:lvl3pPr>
            <a:lvl4pPr>
              <a:defRPr sz="1050" b="0" i="0">
                <a:solidFill>
                  <a:schemeClr val="bg1"/>
                </a:solidFill>
              </a:defRPr>
            </a:lvl4pPr>
            <a:lvl5pPr>
              <a:defRPr sz="1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E5C2AA-8126-6279-860D-A81081D6D0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14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Right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71A606-E479-C6CF-E8DC-BAF06966F0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4FA19-9A9B-5B97-437D-9885EDBB7B5E}"/>
              </a:ext>
            </a:extLst>
          </p:cNvPr>
          <p:cNvSpPr/>
          <p:nvPr userDrawn="1"/>
        </p:nvSpPr>
        <p:spPr>
          <a:xfrm>
            <a:off x="4245430" y="0"/>
            <a:ext cx="79465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0D803DB-C2D7-91E3-92BF-56186543DE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7966" y="841248"/>
            <a:ext cx="2476919" cy="5358689"/>
          </a:xfrm>
          <a:prstGeom prst="roundRect">
            <a:avLst>
              <a:gd name="adj" fmla="val 1362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C7B82A-A070-267C-F55B-A500018B1D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1965" y="706438"/>
            <a:ext cx="2788920" cy="564184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="0" i="0">
                <a:noFill/>
              </a:defRPr>
            </a:lvl1pPr>
            <a:lvl2pPr>
              <a:defRPr b="0" i="0">
                <a:noFill/>
              </a:defRPr>
            </a:lvl2pPr>
            <a:lvl3pPr>
              <a:defRPr b="0" i="0">
                <a:noFill/>
              </a:defRPr>
            </a:lvl3pPr>
            <a:lvl4pPr>
              <a:defRPr b="0" i="0">
                <a:noFill/>
              </a:defRPr>
            </a:lvl4pPr>
            <a:lvl5pPr>
              <a:defRPr b="0" i="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7" y="323655"/>
            <a:ext cx="3653227" cy="765370"/>
          </a:xfrm>
          <a:noFill/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0B8B325-B60D-4D7A-76AE-7FCEDA7C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3474720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48">
            <a:extLst>
              <a:ext uri="{FF2B5EF4-FFF2-40B4-BE49-F238E27FC236}">
                <a16:creationId xmlns:a16="http://schemas.microsoft.com/office/drawing/2014/main" id="{9C8D319B-2E7B-7525-F0EC-A34D5644A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9A9F7D-B497-D72C-697E-73C31BDCD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1419573"/>
            <a:ext cx="3657600" cy="4821331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</a:defRPr>
            </a:lvl1pPr>
            <a:lvl2pPr>
              <a:defRPr sz="1400" b="0" i="0">
                <a:solidFill>
                  <a:schemeClr val="bg1"/>
                </a:solidFill>
              </a:defRPr>
            </a:lvl2pPr>
            <a:lvl3pPr>
              <a:defRPr sz="1100" b="0" i="0">
                <a:solidFill>
                  <a:schemeClr val="bg1"/>
                </a:solidFill>
              </a:defRPr>
            </a:lvl3pPr>
            <a:lvl4pPr>
              <a:defRPr sz="1050" b="0" i="0">
                <a:solidFill>
                  <a:schemeClr val="bg1"/>
                </a:solidFill>
              </a:defRPr>
            </a:lvl4pPr>
            <a:lvl5pPr>
              <a:defRPr sz="1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085B8-FB31-5B2D-6A59-30F0405CE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34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19BBEB-CE50-4AA4-218A-DF5EF6179F31}"/>
              </a:ext>
            </a:extLst>
          </p:cNvPr>
          <p:cNvSpPr/>
          <p:nvPr userDrawn="1"/>
        </p:nvSpPr>
        <p:spPr>
          <a:xfrm>
            <a:off x="-3048" y="370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CDA1D5-A078-6D81-2D3B-DD58F1062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48">
            <a:extLst>
              <a:ext uri="{FF2B5EF4-FFF2-40B4-BE49-F238E27FC236}">
                <a16:creationId xmlns:a16="http://schemas.microsoft.com/office/drawing/2014/main" id="{C2EE91A1-C3E6-0A70-1574-37059A292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5714786-1C0A-D273-69C8-A592C01DAD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0" y="3423557"/>
            <a:ext cx="12188952" cy="914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 sz="100" b="0" i="0" cap="all" baseline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55ACF3A-DC2B-DA2D-A58A-E91B48CF2598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74060" y="2963599"/>
            <a:ext cx="914400" cy="9143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>
            <a:lvl1pPr algn="ctr">
              <a:defRPr sz="1200" b="0" i="0" kern="0" cap="all" spc="100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latin typeface="+mj-lt"/>
              </a:defRPr>
            </a:lvl2pPr>
            <a:lvl3pPr algn="ctr">
              <a:defRPr>
                <a:latin typeface="+mj-lt"/>
              </a:defRPr>
            </a:lvl3pPr>
            <a:lvl4pPr algn="ctr">
              <a:defRPr>
                <a:latin typeface="+mj-lt"/>
              </a:defRPr>
            </a:lvl4pPr>
            <a:lvl5pPr algn="ctr">
              <a:defRPr>
                <a:latin typeface="+mj-lt"/>
              </a:defRPr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5A6DF0-FEC2-91CD-23DF-95E47C8742F6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3413760" y="2963599"/>
            <a:ext cx="914400" cy="9143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>
            <a:lvl1pPr algn="ctr">
              <a:defRPr sz="1200" b="0" i="0" kern="0" cap="all" spc="100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latin typeface="+mj-lt"/>
              </a:defRPr>
            </a:lvl2pPr>
            <a:lvl3pPr algn="ctr">
              <a:defRPr>
                <a:latin typeface="+mj-lt"/>
              </a:defRPr>
            </a:lvl3pPr>
            <a:lvl4pPr algn="ctr">
              <a:defRPr>
                <a:latin typeface="+mj-lt"/>
              </a:defRPr>
            </a:lvl4pPr>
            <a:lvl5pPr algn="ctr">
              <a:defRPr>
                <a:latin typeface="+mj-lt"/>
              </a:defRPr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477F1F-9D0B-33C2-4ABB-2D7AD63C707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646008" y="2963599"/>
            <a:ext cx="914400" cy="9143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>
            <a:lvl1pPr algn="ctr">
              <a:defRPr sz="1200" b="0" i="0" kern="0" cap="all" spc="100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latin typeface="+mj-lt"/>
              </a:defRPr>
            </a:lvl2pPr>
            <a:lvl3pPr algn="ctr">
              <a:defRPr>
                <a:latin typeface="+mj-lt"/>
              </a:defRPr>
            </a:lvl3pPr>
            <a:lvl4pPr algn="ctr">
              <a:defRPr>
                <a:latin typeface="+mj-lt"/>
              </a:defRPr>
            </a:lvl4pPr>
            <a:lvl5pPr algn="ctr">
              <a:defRPr>
                <a:latin typeface="+mj-lt"/>
              </a:defRPr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96157AD-D0FB-56CC-21C9-038DCA9FD79E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884211" y="2971801"/>
            <a:ext cx="914400" cy="9143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>
            <a:lvl1pPr algn="ctr">
              <a:defRPr sz="1200" b="0" i="0" kern="0" cap="all" spc="100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latin typeface="+mj-lt"/>
              </a:defRPr>
            </a:lvl2pPr>
            <a:lvl3pPr algn="ctr">
              <a:defRPr>
                <a:latin typeface="+mj-lt"/>
              </a:defRPr>
            </a:lvl3pPr>
            <a:lvl4pPr algn="ctr">
              <a:defRPr>
                <a:latin typeface="+mj-lt"/>
              </a:defRPr>
            </a:lvl4pPr>
            <a:lvl5pPr algn="ctr">
              <a:defRPr>
                <a:latin typeface="+mj-lt"/>
              </a:defRPr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03A68E7-585C-D1A2-4625-7B8946AF05B9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10105590" y="2963599"/>
            <a:ext cx="914400" cy="9143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>
            <a:lvl1pPr algn="ctr">
              <a:defRPr sz="1200" b="0" i="0" kern="0" cap="all" spc="100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latin typeface="+mj-lt"/>
              </a:defRPr>
            </a:lvl2pPr>
            <a:lvl3pPr algn="ctr">
              <a:defRPr>
                <a:latin typeface="+mj-lt"/>
              </a:defRPr>
            </a:lvl3pPr>
            <a:lvl4pPr algn="ctr">
              <a:defRPr>
                <a:latin typeface="+mj-lt"/>
              </a:defRPr>
            </a:lvl4pPr>
            <a:lvl5pPr algn="ctr">
              <a:defRPr>
                <a:latin typeface="+mj-lt"/>
              </a:defRPr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2C5BEDF-E91B-E1A7-DE53-AA1C956C0B6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21724" y="1629110"/>
            <a:ext cx="1633152" cy="407563"/>
          </a:xfrm>
        </p:spPr>
        <p:txBody>
          <a:bodyPr anchor="b"/>
          <a:lstStyle>
            <a:lvl1pPr algn="ctr">
              <a:lnSpc>
                <a:spcPct val="90000"/>
              </a:lnSpc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Timeline </a:t>
            </a:r>
            <a:br>
              <a:rPr lang="en-US"/>
            </a:br>
            <a:r>
              <a:rPr lang="en-US"/>
              <a:t>Entry 1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DF5A3F0-5CD3-408E-F17F-46AD3E46173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54178" y="4337956"/>
            <a:ext cx="1633152" cy="407563"/>
          </a:xfrm>
        </p:spPr>
        <p:txBody>
          <a:bodyPr anchor="b"/>
          <a:lstStyle>
            <a:lvl1pPr algn="ctr">
              <a:lnSpc>
                <a:spcPct val="90000"/>
              </a:lnSpc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Timeline </a:t>
            </a:r>
            <a:br>
              <a:rPr lang="en-US"/>
            </a:br>
            <a:r>
              <a:rPr lang="en-US"/>
              <a:t>Entry 2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A07A40B-A383-9514-967B-AE7F4BF42E9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286632" y="1629110"/>
            <a:ext cx="1633152" cy="407563"/>
          </a:xfrm>
        </p:spPr>
        <p:txBody>
          <a:bodyPr anchor="b"/>
          <a:lstStyle>
            <a:lvl1pPr algn="ctr">
              <a:lnSpc>
                <a:spcPct val="90000"/>
              </a:lnSpc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Timeline </a:t>
            </a:r>
            <a:br>
              <a:rPr lang="en-US"/>
            </a:br>
            <a:r>
              <a:rPr lang="en-US"/>
              <a:t>Entry 3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1B2826A2-9659-30A5-4A65-A184C22FBC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524835" y="4337956"/>
            <a:ext cx="1633152" cy="407563"/>
          </a:xfrm>
        </p:spPr>
        <p:txBody>
          <a:bodyPr anchor="b"/>
          <a:lstStyle>
            <a:lvl1pPr algn="ctr">
              <a:lnSpc>
                <a:spcPct val="90000"/>
              </a:lnSpc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Timeline </a:t>
            </a:r>
            <a:br>
              <a:rPr lang="en-US"/>
            </a:br>
            <a:r>
              <a:rPr lang="en-US"/>
              <a:t>Entry 4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34CA3E13-2C13-D223-BCAA-A42BBFA2DE0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1541" y="1629110"/>
            <a:ext cx="1633152" cy="407563"/>
          </a:xfrm>
        </p:spPr>
        <p:txBody>
          <a:bodyPr anchor="b"/>
          <a:lstStyle>
            <a:lvl1pPr algn="ctr">
              <a:lnSpc>
                <a:spcPct val="90000"/>
              </a:lnSpc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Timeline </a:t>
            </a:r>
            <a:br>
              <a:rPr lang="en-US"/>
            </a:br>
            <a:r>
              <a:rPr lang="en-US"/>
              <a:t>Entry 5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9FF8EB-9537-E552-E35A-C53D198701E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22924" y="2128829"/>
            <a:ext cx="1631950" cy="358658"/>
          </a:xfr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</a:defRPr>
            </a:lvl1pPr>
            <a:lvl2pPr algn="ctr">
              <a:defRPr sz="1000">
                <a:solidFill>
                  <a:schemeClr val="bg1"/>
                </a:solidFill>
              </a:defRPr>
            </a:lvl2pPr>
            <a:lvl3pPr algn="ctr">
              <a:defRPr sz="800">
                <a:solidFill>
                  <a:schemeClr val="bg1"/>
                </a:solidFill>
              </a:defRPr>
            </a:lvl3pPr>
            <a:lvl4pPr algn="ctr">
              <a:defRPr sz="700">
                <a:solidFill>
                  <a:schemeClr val="bg1"/>
                </a:solidFill>
              </a:defRPr>
            </a:lvl4pPr>
            <a:lvl5pPr algn="ctr"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857FB52-8420-4E91-E4AD-929591D17BF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287233" y="2128829"/>
            <a:ext cx="1631950" cy="358658"/>
          </a:xfr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</a:defRPr>
            </a:lvl1pPr>
            <a:lvl2pPr algn="ctr">
              <a:defRPr sz="1000">
                <a:solidFill>
                  <a:schemeClr val="bg1"/>
                </a:solidFill>
              </a:defRPr>
            </a:lvl2pPr>
            <a:lvl3pPr algn="ctr">
              <a:defRPr sz="800">
                <a:solidFill>
                  <a:schemeClr val="bg1"/>
                </a:solidFill>
              </a:defRPr>
            </a:lvl3pPr>
            <a:lvl4pPr algn="ctr">
              <a:defRPr sz="700">
                <a:solidFill>
                  <a:schemeClr val="bg1"/>
                </a:solidFill>
              </a:defRPr>
            </a:lvl4pPr>
            <a:lvl5pPr algn="ctr"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8BCFB79-9495-1C67-439E-AFD908B90C06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752743" y="2128829"/>
            <a:ext cx="1631950" cy="358658"/>
          </a:xfr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</a:defRPr>
            </a:lvl1pPr>
            <a:lvl2pPr algn="ctr">
              <a:defRPr sz="1000">
                <a:solidFill>
                  <a:schemeClr val="bg1"/>
                </a:solidFill>
              </a:defRPr>
            </a:lvl2pPr>
            <a:lvl3pPr algn="ctr">
              <a:defRPr sz="800">
                <a:solidFill>
                  <a:schemeClr val="bg1"/>
                </a:solidFill>
              </a:defRPr>
            </a:lvl3pPr>
            <a:lvl4pPr algn="ctr">
              <a:defRPr sz="700">
                <a:solidFill>
                  <a:schemeClr val="bg1"/>
                </a:solidFill>
              </a:defRPr>
            </a:lvl4pPr>
            <a:lvl5pPr algn="ctr"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347575C-BD89-23A2-742C-68F898E69FC6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055379" y="4815046"/>
            <a:ext cx="1631950" cy="358658"/>
          </a:xfr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</a:defRPr>
            </a:lvl1pPr>
            <a:lvl2pPr algn="ctr">
              <a:defRPr sz="1000">
                <a:solidFill>
                  <a:schemeClr val="bg1"/>
                </a:solidFill>
              </a:defRPr>
            </a:lvl2pPr>
            <a:lvl3pPr algn="ctr">
              <a:defRPr sz="800">
                <a:solidFill>
                  <a:schemeClr val="bg1"/>
                </a:solidFill>
              </a:defRPr>
            </a:lvl3pPr>
            <a:lvl4pPr algn="ctr">
              <a:defRPr sz="700">
                <a:solidFill>
                  <a:schemeClr val="bg1"/>
                </a:solidFill>
              </a:defRPr>
            </a:lvl4pPr>
            <a:lvl5pPr algn="ctr"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33B3FAC3-694D-7D30-2C82-37131B6B0AB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25436" y="4815046"/>
            <a:ext cx="1631950" cy="358658"/>
          </a:xfr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</a:defRPr>
            </a:lvl1pPr>
            <a:lvl2pPr algn="ctr">
              <a:defRPr sz="1000">
                <a:solidFill>
                  <a:schemeClr val="bg1"/>
                </a:solidFill>
              </a:defRPr>
            </a:lvl2pPr>
            <a:lvl3pPr algn="ctr">
              <a:defRPr sz="800">
                <a:solidFill>
                  <a:schemeClr val="bg1"/>
                </a:solidFill>
              </a:defRPr>
            </a:lvl3pPr>
            <a:lvl4pPr algn="ctr">
              <a:defRPr sz="700">
                <a:solidFill>
                  <a:schemeClr val="bg1"/>
                </a:solidFill>
              </a:defRPr>
            </a:lvl4pPr>
            <a:lvl5pPr algn="ctr"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6A4EF-0260-FD01-F82A-32A4830C6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2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221ED4-52F4-6710-42F2-8C32248D4E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19BA7F-6B26-4D37-ADA2-9EE021C39E1D}"/>
              </a:ext>
            </a:extLst>
          </p:cNvPr>
          <p:cNvSpPr/>
          <p:nvPr userDrawn="1"/>
        </p:nvSpPr>
        <p:spPr>
          <a:xfrm>
            <a:off x="792480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7" y="1419029"/>
            <a:ext cx="3653227" cy="1063185"/>
          </a:xfrm>
          <a:noFill/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0B8B325-B60D-4D7A-76AE-7FCEDA7C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3474720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48">
            <a:extLst>
              <a:ext uri="{FF2B5EF4-FFF2-40B4-BE49-F238E27FC236}">
                <a16:creationId xmlns:a16="http://schemas.microsoft.com/office/drawing/2014/main" id="{9C8D319B-2E7B-7525-F0EC-A34D5644A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5907C35-D522-F00C-8D5C-E97D58AB1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3027680"/>
            <a:ext cx="3657600" cy="1339533"/>
          </a:xfrm>
        </p:spPr>
        <p:txBody>
          <a:bodyPr/>
          <a:lstStyle>
            <a:lvl1pPr>
              <a:defRPr sz="1100" b="0" i="0">
                <a:solidFill>
                  <a:schemeClr val="bg1"/>
                </a:solidFill>
              </a:defRPr>
            </a:lvl1pPr>
            <a:lvl2pPr>
              <a:defRPr sz="1100" b="0" i="0">
                <a:solidFill>
                  <a:schemeClr val="bg1"/>
                </a:solidFill>
              </a:defRPr>
            </a:lvl2pPr>
            <a:lvl3pPr>
              <a:defRPr sz="1100" b="0" i="0">
                <a:solidFill>
                  <a:schemeClr val="bg1"/>
                </a:solidFill>
              </a:defRPr>
            </a:lvl3pPr>
            <a:lvl4pPr>
              <a:defRPr sz="1100" b="0" i="0">
                <a:solidFill>
                  <a:schemeClr val="bg1"/>
                </a:solidFill>
              </a:defRPr>
            </a:lvl4pPr>
            <a:lvl5pPr>
              <a:defRPr sz="11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9AD833-1973-BC1F-C66D-3D43FF3372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702878"/>
            <a:ext cx="3678238" cy="19272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E4B7BAA-5874-E06A-1BD8-946E81A4A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625" y="4973002"/>
            <a:ext cx="3657600" cy="1339533"/>
          </a:xfrm>
        </p:spPr>
        <p:txBody>
          <a:bodyPr/>
          <a:lstStyle>
            <a:lvl1pPr>
              <a:defRPr sz="1100" b="0" i="0">
                <a:solidFill>
                  <a:schemeClr val="bg1"/>
                </a:solidFill>
              </a:defRPr>
            </a:lvl1pPr>
            <a:lvl2pPr>
              <a:defRPr sz="1100" b="0" i="0">
                <a:solidFill>
                  <a:schemeClr val="bg1"/>
                </a:solidFill>
              </a:defRPr>
            </a:lvl2pPr>
            <a:lvl3pPr>
              <a:defRPr sz="1100" b="0" i="0">
                <a:solidFill>
                  <a:schemeClr val="bg1"/>
                </a:solidFill>
              </a:defRPr>
            </a:lvl3pPr>
            <a:lvl4pPr>
              <a:defRPr sz="1100" b="0" i="0">
                <a:solidFill>
                  <a:schemeClr val="bg1"/>
                </a:solidFill>
              </a:defRPr>
            </a:lvl4pPr>
            <a:lvl5pPr>
              <a:defRPr sz="11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CE7B1B7-F8EC-E9D0-DC64-EACEDE3AA7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4648200"/>
            <a:ext cx="3678238" cy="19272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Solution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43408F9-4B50-D99C-7162-877DF59818F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60851" y="0"/>
            <a:ext cx="3663949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19A50AD-6E92-563B-94CE-FEF45D1B6B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4838" y="1400175"/>
            <a:ext cx="3678238" cy="19272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Results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838A0D4F-AEB2-23D1-6C1F-263FAC354F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13262" y="1867624"/>
            <a:ext cx="1991187" cy="722376"/>
          </a:xfrm>
        </p:spPr>
        <p:txBody>
          <a:bodyPr anchor="ctr"/>
          <a:lstStyle>
            <a:lvl1pPr algn="l">
              <a:defRPr sz="5400" b="0" i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123%</a:t>
            </a:r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C6B5AF66-A75A-A719-8F57-3DCC6057FD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3262" y="3094299"/>
            <a:ext cx="1991187" cy="726150"/>
          </a:xfrm>
        </p:spPr>
        <p:txBody>
          <a:bodyPr anchor="ctr"/>
          <a:lstStyle>
            <a:lvl1pPr algn="l">
              <a:defRPr sz="5400" b="0" i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123%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A02875B9-E519-EA91-D432-820B3DF309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13262" y="4356824"/>
            <a:ext cx="1991187" cy="726150"/>
          </a:xfrm>
        </p:spPr>
        <p:txBody>
          <a:bodyPr anchor="ctr"/>
          <a:lstStyle>
            <a:lvl1pPr algn="l">
              <a:defRPr sz="5400" b="0" i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123%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DEFBA38-FFD8-168D-3D22-8D108D0B7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22560" y="1867624"/>
            <a:ext cx="1564640" cy="722376"/>
          </a:xfrm>
        </p:spPr>
        <p:txBody>
          <a:bodyPr anchor="ctr"/>
          <a:lstStyle>
            <a:lvl1pPr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Results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E9F846C-65F2-850F-AE45-43191A7E78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22560" y="3094299"/>
            <a:ext cx="1564640" cy="722376"/>
          </a:xfrm>
        </p:spPr>
        <p:txBody>
          <a:bodyPr anchor="ctr"/>
          <a:lstStyle>
            <a:lvl1pPr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Results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E5687658-D7A6-87D5-FB64-460CA764C6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22560" y="4356824"/>
            <a:ext cx="1564640" cy="722376"/>
          </a:xfrm>
        </p:spPr>
        <p:txBody>
          <a:bodyPr anchor="ctr"/>
          <a:lstStyle>
            <a:lvl1pPr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Results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9FA752C-F946-4CFF-E9EA-FEF4C4FEFE8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04800" y="4515802"/>
            <a:ext cx="3675888" cy="9144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/>
          <a:lstStyle>
            <a:lvl1pPr>
              <a:defRPr sz="100" b="0" i="0" cap="all" baseline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8126595-1D7A-583F-D5B5-F7CF2101F7F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24838" y="4053840"/>
            <a:ext cx="3675888" cy="91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00" b="0" i="0" cap="all" baseline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76DF199E-41E5-3DA6-F583-0CC3B5DF9B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224838" y="2819400"/>
            <a:ext cx="3675888" cy="91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00" b="0" i="0" cap="all" baseline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A79522BB-2028-5EA8-4CD8-FE715BB938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24837" y="5552440"/>
            <a:ext cx="1991187" cy="726150"/>
          </a:xfrm>
        </p:spPr>
        <p:txBody>
          <a:bodyPr anchor="ctr"/>
          <a:lstStyle>
            <a:lvl1pPr algn="l">
              <a:defRPr sz="5400" b="0" i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123%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21105B3-FE33-44BB-1A56-8066F20C26D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322560" y="5552440"/>
            <a:ext cx="1564640" cy="722376"/>
          </a:xfrm>
        </p:spPr>
        <p:txBody>
          <a:bodyPr anchor="ctr"/>
          <a:lstStyle>
            <a:lvl1pPr>
              <a:lnSpc>
                <a:spcPct val="90000"/>
              </a:lnSpc>
              <a:spcAft>
                <a:spcPts val="0"/>
              </a:spcAft>
              <a:defRPr sz="16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Results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8FC4016-007D-BE21-47CE-A5546F85F5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224838" y="5295755"/>
            <a:ext cx="3675888" cy="91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00" b="0" i="0" cap="all" baseline="0">
                <a:noFill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58342BF-F0F8-0FA1-85B3-688E2DE8E797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81000" y="0"/>
            <a:ext cx="1828800" cy="914400"/>
          </a:xfrm>
          <a:custGeom>
            <a:avLst/>
            <a:gdLst>
              <a:gd name="connsiteX0" fmla="*/ 0 w 1828800"/>
              <a:gd name="connsiteY0" fmla="*/ 0 h 914400"/>
              <a:gd name="connsiteX1" fmla="*/ 1828800 w 1828800"/>
              <a:gd name="connsiteY1" fmla="*/ 0 h 914400"/>
              <a:gd name="connsiteX2" fmla="*/ 914400 w 1828800"/>
              <a:gd name="connsiteY2" fmla="*/ 914400 h 914400"/>
              <a:gd name="connsiteX3" fmla="*/ 0 w 1828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828800" y="0"/>
                </a:lnTo>
                <a:cubicBezTo>
                  <a:pt x="1828800" y="505009"/>
                  <a:pt x="1419409" y="914400"/>
                  <a:pt x="914400" y="914400"/>
                </a:cubicBezTo>
                <a:cubicBezTo>
                  <a:pt x="409391" y="914400"/>
                  <a:pt x="0" y="505009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00" cap="all" baseline="0" dirty="0">
                <a:ln>
                  <a:noFill/>
                </a:ln>
                <a:noFill/>
                <a:latin typeface="+mj-lt"/>
                <a:ea typeface="+mn-ea"/>
                <a:cs typeface="+mn-cs"/>
              </a:defRPr>
            </a:lvl1pPr>
          </a:lstStyle>
          <a:p>
            <a:pPr lvl="0" algn="ctr" defTabSz="777240">
              <a:lnSpc>
                <a:spcPct val="110000"/>
              </a:lnSpc>
            </a:pPr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A186DA-D356-6EA6-8230-811F40E7F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42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&gt; To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CCD025C-B6AA-2202-FB1D-DC08C97607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E1080-23AF-0961-8DAB-018B903FE781}"/>
              </a:ext>
            </a:extLst>
          </p:cNvPr>
          <p:cNvSpPr/>
          <p:nvPr userDrawn="1"/>
        </p:nvSpPr>
        <p:spPr>
          <a:xfrm>
            <a:off x="0" y="0"/>
            <a:ext cx="609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A58A0BE-3300-A5EE-2A4C-F465B0EFB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48">
            <a:extLst>
              <a:ext uri="{FF2B5EF4-FFF2-40B4-BE49-F238E27FC236}">
                <a16:creationId xmlns:a16="http://schemas.microsoft.com/office/drawing/2014/main" id="{D5AD2690-E6BF-ED12-9563-8150E2994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8778C26-B83B-8601-FA6C-53FB822E36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586" y="457200"/>
            <a:ext cx="4956048" cy="201168"/>
          </a:xfrm>
        </p:spPr>
        <p:txBody>
          <a:bodyPr/>
          <a:lstStyle>
            <a:lvl1pPr algn="ctr">
              <a:defRPr sz="1100" b="0" i="0" kern="0" cap="none" spc="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From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1F249FA-1CCD-6835-80E7-87B2E76FE6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5913" y="457200"/>
            <a:ext cx="4956175" cy="203200"/>
          </a:xfrm>
        </p:spPr>
        <p:txBody>
          <a:bodyPr/>
          <a:lstStyle>
            <a:lvl1pPr algn="ctr">
              <a:defRPr sz="1100" b="0" i="0" kern="0" cap="none" spc="1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To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A427942B-3D6B-86CF-057C-3D3BBD6A55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2571" y="765048"/>
            <a:ext cx="4958078" cy="758952"/>
          </a:xfrm>
        </p:spPr>
        <p:txBody>
          <a:bodyPr anchor="t"/>
          <a:lstStyle>
            <a:lvl1pPr algn="ctr">
              <a:lnSpc>
                <a:spcPct val="90000"/>
              </a:lnSpc>
              <a:defRPr sz="2400" b="0" i="0" cap="none" normalizeH="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A8DE570F-4D88-9D5D-4CB0-1B262D4377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64961" y="765048"/>
            <a:ext cx="4958078" cy="758952"/>
          </a:xfrm>
        </p:spPr>
        <p:txBody>
          <a:bodyPr anchor="t"/>
          <a:lstStyle>
            <a:lvl1pPr algn="ctr">
              <a:lnSpc>
                <a:spcPct val="90000"/>
              </a:lnSpc>
              <a:defRPr sz="2400" b="0" i="0" cap="none" normalizeH="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Idea or Section Title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0A60C564-EA59-AA36-B06D-A48476E453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2571" y="2775886"/>
            <a:ext cx="4958078" cy="91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  <a:lvl2pPr>
              <a:defRPr sz="100" b="0" i="0">
                <a:noFill/>
              </a:defRPr>
            </a:lvl2pPr>
            <a:lvl3pPr>
              <a:defRPr sz="100" b="0" i="0">
                <a:noFill/>
              </a:defRPr>
            </a:lvl3pPr>
            <a:lvl4pPr>
              <a:defRPr sz="100" b="0" i="0">
                <a:noFill/>
              </a:defRPr>
            </a:lvl4pPr>
            <a:lvl5pPr>
              <a:defRPr sz="100" b="0" i="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E8DC5AC7-75C4-DC6E-3122-0D04F3A919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2571" y="3969686"/>
            <a:ext cx="4958078" cy="91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  <a:lvl2pPr>
              <a:defRPr sz="100" b="0" i="0">
                <a:noFill/>
              </a:defRPr>
            </a:lvl2pPr>
            <a:lvl3pPr>
              <a:defRPr sz="100" b="0" i="0">
                <a:noFill/>
              </a:defRPr>
            </a:lvl3pPr>
            <a:lvl4pPr>
              <a:defRPr sz="100" b="0" i="0">
                <a:noFill/>
              </a:defRPr>
            </a:lvl4pPr>
            <a:lvl5pPr>
              <a:defRPr sz="100" b="0" i="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9102099A-E460-2D5A-FBC0-514B2E014F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571" y="5163485"/>
            <a:ext cx="4958078" cy="91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  <a:lvl2pPr>
              <a:defRPr sz="100" b="0" i="0">
                <a:noFill/>
              </a:defRPr>
            </a:lvl2pPr>
            <a:lvl3pPr>
              <a:defRPr sz="100" b="0" i="0">
                <a:noFill/>
              </a:defRPr>
            </a:lvl3pPr>
            <a:lvl4pPr>
              <a:defRPr sz="100" b="0" i="0">
                <a:noFill/>
              </a:defRPr>
            </a:lvl4pPr>
            <a:lvl5pPr>
              <a:defRPr sz="100" b="0" i="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4A25C7B7-53CC-1E64-9568-EF1616ABDE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64961" y="2775886"/>
            <a:ext cx="4958078" cy="914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  <a:lvl2pPr>
              <a:defRPr sz="100" b="0" i="0">
                <a:noFill/>
              </a:defRPr>
            </a:lvl2pPr>
            <a:lvl3pPr>
              <a:defRPr sz="100" b="0" i="0">
                <a:noFill/>
              </a:defRPr>
            </a:lvl3pPr>
            <a:lvl4pPr>
              <a:defRPr sz="100" b="0" i="0">
                <a:noFill/>
              </a:defRPr>
            </a:lvl4pPr>
            <a:lvl5pPr>
              <a:defRPr sz="100" b="0" i="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29CAD40D-15C3-8140-DDFD-CDBD83FDB4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4961" y="3969685"/>
            <a:ext cx="4958078" cy="914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  <a:lvl2pPr>
              <a:defRPr sz="100" b="0" i="0">
                <a:noFill/>
              </a:defRPr>
            </a:lvl2pPr>
            <a:lvl3pPr>
              <a:defRPr sz="100" b="0" i="0">
                <a:noFill/>
              </a:defRPr>
            </a:lvl3pPr>
            <a:lvl4pPr>
              <a:defRPr sz="100" b="0" i="0">
                <a:noFill/>
              </a:defRPr>
            </a:lvl4pPr>
            <a:lvl5pPr>
              <a:defRPr sz="100" b="0" i="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0A11530-4640-B8E3-4736-3AF3065F22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64961" y="5163484"/>
            <a:ext cx="4958078" cy="914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 sz="100" b="0" i="0">
                <a:noFill/>
              </a:defRPr>
            </a:lvl1pPr>
            <a:lvl2pPr>
              <a:defRPr sz="100" b="0" i="0">
                <a:noFill/>
              </a:defRPr>
            </a:lvl2pPr>
            <a:lvl3pPr>
              <a:defRPr sz="100" b="0" i="0">
                <a:noFill/>
              </a:defRPr>
            </a:lvl3pPr>
            <a:lvl4pPr>
              <a:defRPr sz="100" b="0" i="0">
                <a:noFill/>
              </a:defRPr>
            </a:lvl4pPr>
            <a:lvl5pPr>
              <a:defRPr sz="100" b="0" i="0"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6C955C-D7DA-5994-AA04-1E3F60E1B5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6935" y="1689100"/>
            <a:ext cx="4953714" cy="988917"/>
          </a:xfrm>
        </p:spPr>
        <p:txBody>
          <a:bodyPr anchor="ctr"/>
          <a:lstStyle>
            <a:lvl1pPr algn="ctr">
              <a:defRPr sz="1800" b="0" i="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800">
                <a:solidFill>
                  <a:schemeClr val="tx1"/>
                </a:solidFill>
              </a:defRPr>
            </a:lvl4pPr>
            <a:lvl5pPr algn="ctr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Idea goes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BF267E9-9141-1C02-032A-E32853C6FA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6935" y="2882900"/>
            <a:ext cx="4953714" cy="988917"/>
          </a:xfrm>
        </p:spPr>
        <p:txBody>
          <a:bodyPr anchor="ctr"/>
          <a:lstStyle>
            <a:lvl1pPr algn="ctr">
              <a:defRPr sz="1800" b="0" i="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800">
                <a:solidFill>
                  <a:schemeClr val="tx1"/>
                </a:solidFill>
              </a:defRPr>
            </a:lvl4pPr>
            <a:lvl5pPr algn="ctr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Idea goes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8EF536E-B03F-3235-BD4A-C5E953F49C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6935" y="4076699"/>
            <a:ext cx="4953714" cy="988917"/>
          </a:xfrm>
        </p:spPr>
        <p:txBody>
          <a:bodyPr anchor="ctr"/>
          <a:lstStyle>
            <a:lvl1pPr algn="ctr">
              <a:defRPr sz="1800" b="0" i="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800">
                <a:solidFill>
                  <a:schemeClr val="tx1"/>
                </a:solidFill>
              </a:defRPr>
            </a:lvl4pPr>
            <a:lvl5pPr algn="ctr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Idea goes here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CADA8F9-9C61-30E5-4B45-1F4C4B8193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6935" y="5270500"/>
            <a:ext cx="4953714" cy="988917"/>
          </a:xfrm>
        </p:spPr>
        <p:txBody>
          <a:bodyPr anchor="ctr"/>
          <a:lstStyle>
            <a:lvl1pPr algn="ctr">
              <a:defRPr sz="1800" b="0" i="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800">
                <a:solidFill>
                  <a:schemeClr val="tx1"/>
                </a:solidFill>
              </a:defRPr>
            </a:lvl4pPr>
            <a:lvl5pPr algn="ctr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Idea goes here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8A6970F-734C-58D3-B7F6-12716CDDBC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68156" y="1689100"/>
            <a:ext cx="4951688" cy="988917"/>
          </a:xfrm>
        </p:spPr>
        <p:txBody>
          <a:bodyPr anchor="ctr"/>
          <a:lstStyle>
            <a:lvl1pPr algn="ctr">
              <a:defRPr sz="1800" b="0" i="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Idea goes here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2D52B99-54AC-B389-4225-6B77DF2D103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68156" y="2882899"/>
            <a:ext cx="4951688" cy="988917"/>
          </a:xfrm>
        </p:spPr>
        <p:txBody>
          <a:bodyPr anchor="ctr"/>
          <a:lstStyle>
            <a:lvl1pPr algn="ctr">
              <a:defRPr sz="1800" b="0" i="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Idea goes here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CE625C6A-B7F5-5AD8-AA4A-EA1871D864F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68156" y="4076698"/>
            <a:ext cx="4951688" cy="988917"/>
          </a:xfrm>
        </p:spPr>
        <p:txBody>
          <a:bodyPr anchor="ctr"/>
          <a:lstStyle>
            <a:lvl1pPr algn="ctr">
              <a:defRPr sz="1800" b="0" i="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Idea goes here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CDC1BEF-D014-A6BD-57C5-A820D50714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8156" y="5270500"/>
            <a:ext cx="4951688" cy="988917"/>
          </a:xfrm>
        </p:spPr>
        <p:txBody>
          <a:bodyPr anchor="ctr"/>
          <a:lstStyle>
            <a:lvl1pPr algn="ctr">
              <a:defRPr sz="1800" b="0" i="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Idea goes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75F98-FB92-CE4C-585A-C6622DA808D2}"/>
              </a:ext>
            </a:extLst>
          </p:cNvPr>
          <p:cNvSpPr txBox="1"/>
          <p:nvPr userDrawn="1"/>
        </p:nvSpPr>
        <p:spPr>
          <a:xfrm>
            <a:off x="4572000" y="-254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CCC29E-7DD5-483A-1A23-1B2CE387E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22BDE72-EA1E-F301-6C1E-234316D3B3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182880" tIns="182880"/>
          <a:lstStyle>
            <a:lvl1pPr>
              <a:defRPr b="0" i="0">
                <a:latin typeface="+mn-lt"/>
              </a:defRPr>
            </a:lvl1pPr>
          </a:lstStyle>
          <a:p>
            <a:r>
              <a:rPr lang="en-US"/>
              <a:t>Drag and drop image file into placeholder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F17F1F8-B18D-2722-5722-3B719792EB58}"/>
              </a:ext>
            </a:extLst>
          </p:cNvPr>
          <p:cNvSpPr txBox="1">
            <a:spLocks/>
          </p:cNvSpPr>
          <p:nvPr userDrawn="1"/>
        </p:nvSpPr>
        <p:spPr>
          <a:xfrm>
            <a:off x="993775" y="1109472"/>
            <a:ext cx="10198100" cy="4351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11D93-F7FD-5887-7A8C-7C756D2308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2"/>
            <a:ext cx="12191999" cy="6858000"/>
          </a:xfrm>
          <a:gradFill flip="none" rotWithShape="1">
            <a:gsLst>
              <a:gs pos="9000">
                <a:schemeClr val="accent1">
                  <a:lumMod val="50000"/>
                </a:schemeClr>
              </a:gs>
              <a:gs pos="35000">
                <a:schemeClr val="accent1"/>
              </a:gs>
              <a:gs pos="99000">
                <a:schemeClr val="accent1">
                  <a:alpha val="80000"/>
                </a:schemeClr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  <a:tileRect/>
          </a:gradFill>
          <a:ln w="31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0" i="0" dirty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6CDCC6-12F1-B582-5153-9EB1313F43D6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745101" y="125251"/>
            <a:ext cx="1342802" cy="1188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94D683C-EE89-A55A-B88C-396FF7E32421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-3037955" y="-2"/>
            <a:ext cx="8076159" cy="6858000"/>
          </a:xfrm>
          <a:blipFill dpi="0" rotWithShape="1">
            <a:blip r:embed="rId4">
              <a:alphaModFix amt="10000"/>
            </a:blip>
            <a:srcRect/>
            <a:stretch>
              <a:fillRect t="-285" b="-285"/>
            </a:stretch>
          </a:blipFill>
        </p:spPr>
        <p:txBody>
          <a:bodyPr/>
          <a:lstStyle>
            <a:lvl1pPr>
              <a:defRPr sz="100" b="0" i="0">
                <a:noFill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D4269-4A22-D344-A434-842D30F5E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7908" y="2590795"/>
            <a:ext cx="7229475" cy="2030413"/>
          </a:xfrm>
        </p:spPr>
        <p:txBody>
          <a:bodyPr anchor="b" anchorCtr="0"/>
          <a:lstStyle>
            <a:lvl1pPr algn="l">
              <a:lnSpc>
                <a:spcPct val="95000"/>
              </a:lnSpc>
              <a:defRPr sz="4800" b="0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Insert Section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C6B81FF-4FE3-0BFC-97CC-B34EB3DA8E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6349" y="2590795"/>
            <a:ext cx="1888938" cy="2030413"/>
          </a:xfr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z="9600" b="0" i="0" kern="1200" cap="all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en-US"/>
              <a:t>01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CC8A6AE-2D94-2027-9F34-FB07E0F2AA33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247908" y="4862714"/>
            <a:ext cx="7229475" cy="43833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spcAft>
                <a:spcPts val="0"/>
              </a:spcAft>
              <a:defRPr lang="en-US" sz="1400" b="0" i="0" kern="0" spc="100" baseline="0" dirty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4841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12 People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DDB909-D8DE-976C-0B58-F0EC994DBA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C5E8D3FF-60B6-D56A-D5DE-6538F8EBF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625" y="1337959"/>
            <a:ext cx="1417352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13B80C2-C8A4-EC47-B371-99CDD6C5784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415392" y="1337959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AF8EFA3-8843-12A6-3064-AF02B81881E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397208" y="1337959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689786D-F2F9-098C-48B8-0FAADDE80CA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79024" y="1337959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20EE364-5DEC-C348-9212-251FC6BDC05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360840" y="1337959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30631AE-A8BB-6652-E927-9EF9925F21E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0342654" y="1337959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B59C2B16-7D27-748D-454B-A6C71E8307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625" y="2961001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2B6B90CA-A778-183C-0735-17E24A1099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3406342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35">
            <a:extLst>
              <a:ext uri="{FF2B5EF4-FFF2-40B4-BE49-F238E27FC236}">
                <a16:creationId xmlns:a16="http://schemas.microsoft.com/office/drawing/2014/main" id="{2EAB92E6-9AE3-263A-EFA7-C51F22858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6000" y="2961001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789785-6C67-9E7E-04C8-9733B90588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6000" y="3406342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FCDFCDAC-9DCE-7765-C067-6933C649D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820" y="2961001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3454BF-D094-6679-069D-B604CC07C0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820" y="3406342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9F60BCFB-C07E-1D1F-22C1-CC79BC3D6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3105" y="2961001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3A865E16-2289-A010-A922-28FBA4005B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3105" y="3406342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D09BFFFE-B16C-EC8C-58E8-F85B2A5E03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2648" y="2961001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21" name="Text Placeholder 37">
            <a:extLst>
              <a:ext uri="{FF2B5EF4-FFF2-40B4-BE49-F238E27FC236}">
                <a16:creationId xmlns:a16="http://schemas.microsoft.com/office/drawing/2014/main" id="{7B64B03E-1E4E-D170-6F54-B81D0AEC0B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2648" y="3406342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DD8B2E36-63D2-AF1D-3A6A-8A7B560E55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12678" y="2961001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23" name="Text Placeholder 37">
            <a:extLst>
              <a:ext uri="{FF2B5EF4-FFF2-40B4-BE49-F238E27FC236}">
                <a16:creationId xmlns:a16="http://schemas.microsoft.com/office/drawing/2014/main" id="{9FE90538-9B54-76F3-E989-641C734A3F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4475" y="3406342"/>
            <a:ext cx="1669759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B12AF7F2-725C-F2DB-D67E-91892B041DE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9625" y="4027371"/>
            <a:ext cx="1417352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D139A19-07BB-E477-D224-EF6C6A6AB39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2415392" y="4027371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6E0DA06-C1EE-6975-084B-17791FF954C8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4397208" y="4027371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4A3E13E4-C0BB-8EB7-658D-819DF88C1778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6379024" y="4027371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C1794012-7D82-59EE-145D-2BC454900D7D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8360840" y="4027371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5C52FCEE-6D20-A578-70C2-DF269392EFAC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10342654" y="4027371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466E7475-B0F6-EAFF-3B3C-EED34F36D2E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1625" y="5650413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803F7501-D8CC-B8A3-3D8A-56CA16B8149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1625" y="6095754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35">
            <a:extLst>
              <a:ext uri="{FF2B5EF4-FFF2-40B4-BE49-F238E27FC236}">
                <a16:creationId xmlns:a16="http://schemas.microsoft.com/office/drawing/2014/main" id="{C9BE4157-CE93-2443-BF7F-7F39893197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86000" y="5650413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33" name="Text Placeholder 37">
            <a:extLst>
              <a:ext uri="{FF2B5EF4-FFF2-40B4-BE49-F238E27FC236}">
                <a16:creationId xmlns:a16="http://schemas.microsoft.com/office/drawing/2014/main" id="{1ADFBEC2-FCB2-3E97-94D9-8E173D1FD9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86000" y="6095754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35">
            <a:extLst>
              <a:ext uri="{FF2B5EF4-FFF2-40B4-BE49-F238E27FC236}">
                <a16:creationId xmlns:a16="http://schemas.microsoft.com/office/drawing/2014/main" id="{061CFB00-A524-C733-04DF-05271E6C45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74820" y="5650413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6105B14D-070B-1E5F-CDE1-996B352E96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74820" y="6095754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F3A8D4-30A0-A00B-0684-22372B1AEF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43105" y="5650413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28F178D-C754-B807-E867-EC706D87D3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43105" y="6095754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0C91ABB9-612B-72A9-1CE6-2D3A3F99BC7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32648" y="5650413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3FD8ADBA-9177-58CC-942D-75C13AA8DD6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32648" y="6095754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9BEA5406-C239-95E6-A7F3-8DEB70C31D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212678" y="5650413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8637F051-2AD1-066A-FFC2-7D58F1A493D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214475" y="6095754"/>
            <a:ext cx="1669759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877E9-169F-3E8A-5022-60EB970DA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0B34B4-64DF-ACF4-9313-CD5E12AF99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Your Team Today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0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6 People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0C4F7A-E1DE-4D1B-CDE5-B2A0CFBB4E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E53CB826-FDBF-DB98-AD6A-783F15AD1A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625" y="2571864"/>
            <a:ext cx="1417352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DFD1CF4E-C679-7CCF-B92A-32279486F92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415392" y="2571864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C534DEF-7B5E-399F-5F42-2F57E08A183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397208" y="2571864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C0063B3-F291-2706-3695-7E4277AC553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79024" y="2571864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B6F21C77-A159-4225-98CF-777006117EF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360840" y="2571864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EC3A5F73-A8DD-3564-BE3A-160BC8F6B36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0342654" y="2571864"/>
            <a:ext cx="1413401" cy="1417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0" i="0">
                <a:noFill/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0DB6C48D-C9CB-8B0B-52F1-21AF4A353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625" y="4194906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DAA546A1-B927-15B7-A816-80512BC4D4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4640247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40111037-3EAC-CCF4-2EB4-36B9862C3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6000" y="4194906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28" name="Text Placeholder 37">
            <a:extLst>
              <a:ext uri="{FF2B5EF4-FFF2-40B4-BE49-F238E27FC236}">
                <a16:creationId xmlns:a16="http://schemas.microsoft.com/office/drawing/2014/main" id="{53BA943C-4711-D289-9A78-E5CD91F57C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6000" y="4640247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E287753-2833-4FA7-28C2-CAF71906B2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820" y="4194906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30" name="Text Placeholder 37">
            <a:extLst>
              <a:ext uri="{FF2B5EF4-FFF2-40B4-BE49-F238E27FC236}">
                <a16:creationId xmlns:a16="http://schemas.microsoft.com/office/drawing/2014/main" id="{4C517B43-C4F0-A74A-3515-5FADD44D70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820" y="4640247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F7C8D027-7DF5-AD60-826F-806950A049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3105" y="4194906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EEC1E8B4-94D5-B758-2FEB-4B19FADB6B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3105" y="4640247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283968B7-6414-C016-0F1C-8DA80E3216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2648" y="4194906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34" name="Text Placeholder 37">
            <a:extLst>
              <a:ext uri="{FF2B5EF4-FFF2-40B4-BE49-F238E27FC236}">
                <a16:creationId xmlns:a16="http://schemas.microsoft.com/office/drawing/2014/main" id="{98B8E57A-B546-2ABC-7ED6-F823A410FA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2648" y="4640247"/>
            <a:ext cx="1673352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80E52B89-E6EA-8D2C-E4AE-06A5D5D57E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12678" y="4194906"/>
            <a:ext cx="1673352" cy="3941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/>
              <a:t>First </a:t>
            </a:r>
            <a:br>
              <a:rPr lang="en-US"/>
            </a:br>
            <a:r>
              <a:rPr lang="en-US"/>
              <a:t>Last 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DAFCBFA2-DBBF-7E3B-8413-F79A851327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4475" y="4640247"/>
            <a:ext cx="1669759" cy="228600"/>
          </a:xfrm>
        </p:spPr>
        <p:txBody>
          <a:bodyPr/>
          <a:lstStyle>
            <a:lvl1pPr algn="ctr">
              <a:defRPr sz="1200" b="0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512BF-BED6-F130-E1DC-13519E26E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25333FF-5025-2476-8812-2EEDDF835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/>
              <a:t>Your Team Today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4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20976B9-4F55-4236-6D62-E466D914D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48">
            <a:extLst>
              <a:ext uri="{FF2B5EF4-FFF2-40B4-BE49-F238E27FC236}">
                <a16:creationId xmlns:a16="http://schemas.microsoft.com/office/drawing/2014/main" id="{3D2719C9-6E21-D027-896B-E0179EE18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C2645-D816-9235-2A58-D65D84E81C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6388" y="1400175"/>
            <a:ext cx="11576050" cy="497205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20976B9-4F55-4236-6D62-E466D914D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48">
            <a:extLst>
              <a:ext uri="{FF2B5EF4-FFF2-40B4-BE49-F238E27FC236}">
                <a16:creationId xmlns:a16="http://schemas.microsoft.com/office/drawing/2014/main" id="{8050C518-A130-0860-C993-EFC4351E0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7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Title Only">
    <p:bg>
      <p:bgPr>
        <a:solidFill>
          <a:srgbClr val="00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2ABE62-8BCB-AB3F-4B86-F97315AFEE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8000">
                <a:srgbClr val="004DCC"/>
              </a:gs>
              <a:gs pos="90000">
                <a:schemeClr val="accent1"/>
              </a:gs>
              <a:gs pos="80000">
                <a:schemeClr val="accent1">
                  <a:alpha val="0"/>
                </a:schemeClr>
              </a:gs>
              <a:gs pos="70000">
                <a:schemeClr val="accent1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A1E24-F1FF-B5FF-4C43-CA59B8487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CDA1D5-A078-6D81-2D3B-DD58F1062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48">
            <a:extLst>
              <a:ext uri="{FF2B5EF4-FFF2-40B4-BE49-F238E27FC236}">
                <a16:creationId xmlns:a16="http://schemas.microsoft.com/office/drawing/2014/main" id="{C2EE91A1-C3E6-0A70-1574-37059A292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B8B5B-1E08-1AEF-F822-C6ED40BDC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0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ABC383D-8500-0542-B8FF-72EDD92D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7" y="323655"/>
            <a:ext cx="11576439" cy="765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31EF5C-80E7-634C-8DF8-29967F02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998" y="1400175"/>
            <a:ext cx="11576440" cy="5146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68AC5D-5D65-0C47-953E-77AADC51C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890" y="6611969"/>
            <a:ext cx="10856985" cy="182880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l">
              <a:defRPr lang="en-US" sz="7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48">
            <a:extLst>
              <a:ext uri="{FF2B5EF4-FFF2-40B4-BE49-F238E27FC236}">
                <a16:creationId xmlns:a16="http://schemas.microsoft.com/office/drawing/2014/main" id="{C3A278DE-70C7-7942-9D0F-3F237663D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1485" y="6610257"/>
            <a:ext cx="27432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1352442-4F4A-1940-9508-F06E49FB87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D265445-5E0F-C7C4-7E95-B2CA744BD00E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alphaModFix amt="30000"/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944" y="125251"/>
            <a:ext cx="1342959" cy="11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BBF0F-9AF2-BC73-6C97-29D8095A493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633087" y="6642100"/>
            <a:ext cx="2954338" cy="3077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b="0" i="0">
                <a:solidFill>
                  <a:srgbClr val="000000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41830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cap="none" baseline="0">
          <a:solidFill>
            <a:schemeClr val="accent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0" marR="0" indent="0" algn="l" defTabSz="2286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+mn-lt"/>
          <a:ea typeface="Roboto Light" panose="02000000000000000000" pitchFamily="2" charset="0"/>
          <a:cs typeface="Roboto Light" panose="02000000000000000000" pitchFamily="2" charset="0"/>
        </a:defRPr>
      </a:lvl1pPr>
      <a:lvl2pPr marL="233362" marR="0" indent="0" algn="l" defTabSz="2286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+mn-lt"/>
          <a:ea typeface="Roboto Light" panose="02000000000000000000" pitchFamily="2" charset="0"/>
          <a:cs typeface="Roboto Light" panose="02000000000000000000" pitchFamily="2" charset="0"/>
        </a:defRPr>
      </a:lvl2pPr>
      <a:lvl3pPr marL="460375" marR="0" indent="0" algn="l" defTabSz="2286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100" b="0" i="0" kern="1200">
          <a:solidFill>
            <a:schemeClr val="tx1"/>
          </a:solidFill>
          <a:latin typeface="+mn-lt"/>
          <a:ea typeface="Roboto Light" panose="02000000000000000000" pitchFamily="2" charset="0"/>
          <a:cs typeface="Roboto Light" panose="02000000000000000000" pitchFamily="2" charset="0"/>
        </a:defRPr>
      </a:lvl3pPr>
      <a:lvl4pPr marL="688975" marR="0" indent="0" algn="l" defTabSz="2286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050" b="0" i="0" kern="1200">
          <a:solidFill>
            <a:schemeClr val="tx1"/>
          </a:solidFill>
          <a:latin typeface="+mn-lt"/>
          <a:ea typeface="Roboto Light" panose="02000000000000000000" pitchFamily="2" charset="0"/>
          <a:cs typeface="Roboto Light" panose="02000000000000000000" pitchFamily="2" charset="0"/>
        </a:defRPr>
      </a:lvl4pPr>
      <a:lvl5pPr marL="915988" marR="0" indent="0" algn="l" defTabSz="2286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000" b="0" i="0" kern="1200">
          <a:solidFill>
            <a:schemeClr val="tx1"/>
          </a:solidFill>
          <a:latin typeface="+mn-lt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0">
          <p15:clr>
            <a:srgbClr val="5ACBF0"/>
          </p15:clr>
        </p15:guide>
        <p15:guide id="2" pos="624">
          <p15:clr>
            <a:srgbClr val="5ACBF0"/>
          </p15:clr>
        </p15:guide>
        <p15:guide id="3" pos="816">
          <p15:clr>
            <a:srgbClr val="5ACBF0"/>
          </p15:clr>
        </p15:guide>
        <p15:guide id="4" pos="1440">
          <p15:clr>
            <a:srgbClr val="5ACBF0"/>
          </p15:clr>
        </p15:guide>
        <p15:guide id="5" pos="1248">
          <p15:clr>
            <a:srgbClr val="5ACBF0"/>
          </p15:clr>
        </p15:guide>
        <p15:guide id="6" pos="1872">
          <p15:clr>
            <a:srgbClr val="5ACBF0"/>
          </p15:clr>
        </p15:guide>
        <p15:guide id="7" pos="2059">
          <p15:clr>
            <a:srgbClr val="5ACBF0"/>
          </p15:clr>
        </p15:guide>
        <p15:guide id="8" pos="2494">
          <p15:clr>
            <a:srgbClr val="5ACBF0"/>
          </p15:clr>
        </p15:guide>
        <p15:guide id="9" pos="2684">
          <p15:clr>
            <a:srgbClr val="5ACBF0"/>
          </p15:clr>
        </p15:guide>
        <p15:guide id="10" pos="3120">
          <p15:clr>
            <a:srgbClr val="5ACBF0"/>
          </p15:clr>
        </p15:guide>
        <p15:guide id="11" pos="3312">
          <p15:clr>
            <a:srgbClr val="5ACBF0"/>
          </p15:clr>
        </p15:guide>
        <p15:guide id="12" pos="3744">
          <p15:clr>
            <a:srgbClr val="5ACBF0"/>
          </p15:clr>
        </p15:guide>
        <p15:guide id="13" pos="3934">
          <p15:clr>
            <a:srgbClr val="5ACBF0"/>
          </p15:clr>
        </p15:guide>
        <p15:guide id="14" pos="4368">
          <p15:clr>
            <a:srgbClr val="5ACBF0"/>
          </p15:clr>
        </p15:guide>
        <p15:guide id="15" pos="4992">
          <p15:clr>
            <a:srgbClr val="5ACBF0"/>
          </p15:clr>
        </p15:guide>
        <p15:guide id="16" pos="4556">
          <p15:clr>
            <a:srgbClr val="5ACBF0"/>
          </p15:clr>
        </p15:guide>
        <p15:guide id="17" pos="5181">
          <p15:clr>
            <a:srgbClr val="5ACBF0"/>
          </p15:clr>
        </p15:guide>
        <p15:guide id="18" pos="5808">
          <p15:clr>
            <a:srgbClr val="5ACBF0"/>
          </p15:clr>
        </p15:guide>
        <p15:guide id="19" pos="5613">
          <p15:clr>
            <a:srgbClr val="5ACBF0"/>
          </p15:clr>
        </p15:guide>
        <p15:guide id="20" pos="6238">
          <p15:clr>
            <a:srgbClr val="5ACBF0"/>
          </p15:clr>
        </p15:guide>
        <p15:guide id="21" pos="6864">
          <p15:clr>
            <a:srgbClr val="5ACBF0"/>
          </p15:clr>
        </p15:guide>
        <p15:guide id="22" pos="6428">
          <p15:clr>
            <a:srgbClr val="5ACBF0"/>
          </p15:clr>
        </p15:guide>
        <p15:guide id="23" pos="7050">
          <p15:clr>
            <a:srgbClr val="5ACBF0"/>
          </p15:clr>
        </p15:guide>
        <p15:guide id="24" pos="7485">
          <p15:clr>
            <a:srgbClr val="5ACBF0"/>
          </p15:clr>
        </p15:guide>
        <p15:guide id="26" orient="horz" pos="686">
          <p15:clr>
            <a:srgbClr val="5ACBF0"/>
          </p15:clr>
        </p15:guide>
        <p15:guide id="27" orient="horz" pos="882">
          <p15:clr>
            <a:srgbClr val="5ACBF0"/>
          </p15:clr>
        </p15:guide>
        <p15:guide id="28" orient="horz" pos="1376">
          <p15:clr>
            <a:srgbClr val="5ACBF0"/>
          </p15:clr>
        </p15:guide>
        <p15:guide id="29" orient="horz" pos="1569">
          <p15:clr>
            <a:srgbClr val="5ACBF0"/>
          </p15:clr>
        </p15:guide>
        <p15:guide id="30" orient="horz" pos="2062">
          <p15:clr>
            <a:srgbClr val="5ACBF0"/>
          </p15:clr>
        </p15:guide>
        <p15:guide id="31" orient="horz" pos="2256">
          <p15:clr>
            <a:srgbClr val="5ACBF0"/>
          </p15:clr>
        </p15:guide>
        <p15:guide id="32" orient="horz" pos="2760">
          <p15:clr>
            <a:srgbClr val="5ACBF0"/>
          </p15:clr>
        </p15:guide>
        <p15:guide id="33" orient="horz" pos="2944">
          <p15:clr>
            <a:srgbClr val="5ACBF0"/>
          </p15:clr>
        </p15:guide>
        <p15:guide id="34" orient="horz" pos="3438">
          <p15:clr>
            <a:srgbClr val="5ACBF0"/>
          </p15:clr>
        </p15:guide>
        <p15:guide id="35" orient="horz" pos="3631">
          <p15:clr>
            <a:srgbClr val="5ACBF0"/>
          </p15:clr>
        </p15:guide>
        <p15:guide id="37" pos="3840">
          <p15:clr>
            <a:srgbClr val="547EBF"/>
          </p15:clr>
        </p15:guide>
        <p15:guide id="38" orient="horz" pos="2160">
          <p15:clr>
            <a:srgbClr val="547EBF"/>
          </p15:clr>
        </p15:guide>
        <p15:guide id="39" orient="horz" pos="3936">
          <p15:clr>
            <a:srgbClr val="5ACBF0"/>
          </p15:clr>
        </p15:guide>
        <p15:guide id="40" orient="horz" pos="192">
          <p15:clr>
            <a:srgbClr val="5ACBF0"/>
          </p15:clr>
        </p15:guide>
        <p15:guide id="41" orient="horz" pos="412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3.xml"/><Relationship Id="rId1" Type="http://schemas.openxmlformats.org/officeDocument/2006/relationships/video" Target="https://player.vimeo.com/video/962280290?app_id=1229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9A49-9E72-AE0B-E382-172225CB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74" y="323655"/>
            <a:ext cx="3678238" cy="765370"/>
          </a:xfrm>
        </p:spPr>
        <p:txBody>
          <a:bodyPr/>
          <a:lstStyle/>
          <a:p>
            <a:r>
              <a:rPr lang="fr-CA" b="1" dirty="0"/>
              <a:t>Sans émission</a:t>
            </a:r>
            <a:br>
              <a:rPr lang="fr-CA" b="1" dirty="0"/>
            </a:br>
            <a:r>
              <a:rPr lang="fr-CA" b="1" dirty="0"/>
              <a:t>V</a:t>
            </a:r>
            <a:r>
              <a:rPr lang="fr-CA" sz="2800" b="1" dirty="0"/>
              <a:t>olkswagen</a:t>
            </a:r>
            <a:br>
              <a:rPr lang="fr-CA" b="1" dirty="0"/>
            </a:br>
            <a:endParaRPr lang="en-CA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B32C1-A4C7-0CAB-FE35-EF7180776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ABD9D-F171-5FA6-0027-4AD2C0C85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352442-4F4A-1940-9508-F06E49FB87E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DBD4853-5B61-A16E-6A3A-44C23E01669B}"/>
              </a:ext>
            </a:extLst>
          </p:cNvPr>
          <p:cNvSpPr txBox="1">
            <a:spLocks/>
          </p:cNvSpPr>
          <p:nvPr/>
        </p:nvSpPr>
        <p:spPr>
          <a:xfrm>
            <a:off x="291274" y="1419029"/>
            <a:ext cx="3653227" cy="106318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04273628-E1E3-F9C1-EB51-D9682F45D3AF}"/>
              </a:ext>
            </a:extLst>
          </p:cNvPr>
          <p:cNvSpPr txBox="1">
            <a:spLocks/>
          </p:cNvSpPr>
          <p:nvPr/>
        </p:nvSpPr>
        <p:spPr>
          <a:xfrm>
            <a:off x="291274" y="1637257"/>
            <a:ext cx="3657600" cy="1339533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solidFill>
                  <a:schemeClr val="bg1"/>
                </a:solidFill>
              </a:rPr>
              <a:t>The main objective of the campaign was to build awareness of Volkswagen’s first all-electric vehicle in Canada – the ID.4. Key performance indicators were familiarity, consideration, purchase intent, and sales.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5094425-1813-6067-0828-CFD25209E4B1}"/>
              </a:ext>
            </a:extLst>
          </p:cNvPr>
          <p:cNvSpPr txBox="1">
            <a:spLocks/>
          </p:cNvSpPr>
          <p:nvPr/>
        </p:nvSpPr>
        <p:spPr>
          <a:xfrm>
            <a:off x="291274" y="1273651"/>
            <a:ext cx="3678238" cy="192722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bg1"/>
                </a:solidFill>
              </a:rPr>
              <a:t>Challenge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6C215775-58AB-7760-058B-A0AEB1618582}"/>
              </a:ext>
            </a:extLst>
          </p:cNvPr>
          <p:cNvSpPr txBox="1">
            <a:spLocks/>
          </p:cNvSpPr>
          <p:nvPr/>
        </p:nvSpPr>
        <p:spPr>
          <a:xfrm>
            <a:off x="291274" y="3309618"/>
            <a:ext cx="3657600" cy="1339533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 Quebec, many TV networks stop broadcasting during the late hours of the night. Locals in Quebec call this off-air time “Sans </a:t>
            </a:r>
            <a:r>
              <a:rPr lang="en-US" dirty="0" err="1">
                <a:solidFill>
                  <a:schemeClr val="bg1"/>
                </a:solidFill>
              </a:rPr>
              <a:t>Émission</a:t>
            </a:r>
            <a:r>
              <a:rPr lang="en-US" dirty="0">
                <a:solidFill>
                  <a:schemeClr val="bg1"/>
                </a:solidFill>
              </a:rPr>
              <a:t>”, which translates to “No broadcast signal”. But “Sans </a:t>
            </a:r>
            <a:r>
              <a:rPr lang="en-US" dirty="0" err="1">
                <a:solidFill>
                  <a:schemeClr val="bg1"/>
                </a:solidFill>
              </a:rPr>
              <a:t>Émission</a:t>
            </a:r>
            <a:r>
              <a:rPr lang="en-US" dirty="0">
                <a:solidFill>
                  <a:schemeClr val="bg1"/>
                </a:solidFill>
              </a:rPr>
              <a:t>” also has a second meaning: “No gas emissions”, in reference to electric vehicles.</a:t>
            </a:r>
          </a:p>
          <a:p>
            <a:r>
              <a:rPr lang="en-US" dirty="0">
                <a:solidFill>
                  <a:schemeClr val="bg1"/>
                </a:solidFill>
              </a:rPr>
              <a:t>Playing with the double meaning of “Sans </a:t>
            </a:r>
            <a:r>
              <a:rPr lang="en-US" dirty="0" err="1">
                <a:solidFill>
                  <a:schemeClr val="bg1"/>
                </a:solidFill>
              </a:rPr>
              <a:t>Émission</a:t>
            </a:r>
            <a:r>
              <a:rPr lang="en-US" dirty="0">
                <a:solidFill>
                  <a:schemeClr val="bg1"/>
                </a:solidFill>
              </a:rPr>
              <a:t>”, we partnered with Noovo to turn their unused airtime into a first of its kind media stunt: a 4-hour long comedy special starring comedian Pier-Luc Funk and a charging Volkswagen EV. 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C35782D-3F80-F653-8B43-CF5944AFF9BA}"/>
              </a:ext>
            </a:extLst>
          </p:cNvPr>
          <p:cNvSpPr txBox="1">
            <a:spLocks/>
          </p:cNvSpPr>
          <p:nvPr/>
        </p:nvSpPr>
        <p:spPr>
          <a:xfrm>
            <a:off x="291274" y="2984816"/>
            <a:ext cx="3678238" cy="192722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21839622-DA8B-37F6-A8A5-420B20A892BF}"/>
              </a:ext>
            </a:extLst>
          </p:cNvPr>
          <p:cNvSpPr txBox="1">
            <a:spLocks/>
          </p:cNvSpPr>
          <p:nvPr/>
        </p:nvSpPr>
        <p:spPr>
          <a:xfrm>
            <a:off x="8261414" y="1309261"/>
            <a:ext cx="1979612" cy="722376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b="1">
                <a:solidFill>
                  <a:schemeClr val="bg1"/>
                </a:solidFill>
              </a:rPr>
              <a:t>63,000 </a:t>
            </a:r>
            <a:endParaRPr lang="fr-CA" sz="3600" b="1" dirty="0">
              <a:solidFill>
                <a:schemeClr val="bg1"/>
              </a:solidFill>
            </a:endParaRP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369263D-4E30-A0D0-C0DF-B99733FEEA5C}"/>
              </a:ext>
            </a:extLst>
          </p:cNvPr>
          <p:cNvSpPr txBox="1">
            <a:spLocks/>
          </p:cNvSpPr>
          <p:nvPr/>
        </p:nvSpPr>
        <p:spPr>
          <a:xfrm>
            <a:off x="8261414" y="2535936"/>
            <a:ext cx="1979612" cy="726150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b="1">
                <a:solidFill>
                  <a:schemeClr val="bg1"/>
                </a:solidFill>
              </a:rPr>
              <a:t>TOP 6 </a:t>
            </a:r>
            <a:endParaRPr lang="fr-CA" sz="3600" b="1" dirty="0">
              <a:solidFill>
                <a:schemeClr val="bg1"/>
              </a:solidFill>
            </a:endParaRP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2173C3A6-4DF6-9A0D-1CA7-EC52C5B8815C}"/>
              </a:ext>
            </a:extLst>
          </p:cNvPr>
          <p:cNvSpPr txBox="1">
            <a:spLocks/>
          </p:cNvSpPr>
          <p:nvPr/>
        </p:nvSpPr>
        <p:spPr>
          <a:xfrm>
            <a:off x="8261414" y="3798461"/>
            <a:ext cx="1979612" cy="726150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b="1">
                <a:solidFill>
                  <a:schemeClr val="bg1"/>
                </a:solidFill>
              </a:rPr>
              <a:t>+15% </a:t>
            </a:r>
            <a:endParaRPr lang="fr-CA" sz="3600" b="1" dirty="0">
              <a:solidFill>
                <a:schemeClr val="bg1"/>
              </a:solidFill>
            </a:endParaRP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85044EFD-D689-35BF-FFE1-E3A444FD0E1A}"/>
              </a:ext>
            </a:extLst>
          </p:cNvPr>
          <p:cNvSpPr txBox="1">
            <a:spLocks/>
          </p:cNvSpPr>
          <p:nvPr/>
        </p:nvSpPr>
        <p:spPr>
          <a:xfrm>
            <a:off x="10359136" y="1309261"/>
            <a:ext cx="1564640" cy="722376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People tune in between 2 and 6 AM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6A0B1CAA-C3B1-234C-CB02-D95B47D5DB76}"/>
              </a:ext>
            </a:extLst>
          </p:cNvPr>
          <p:cNvSpPr txBox="1">
            <a:spLocks/>
          </p:cNvSpPr>
          <p:nvPr/>
        </p:nvSpPr>
        <p:spPr>
          <a:xfrm>
            <a:off x="10359136" y="2535936"/>
            <a:ext cx="1564640" cy="722376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chemeClr val="bg1"/>
                </a:solidFill>
              </a:rPr>
              <a:t>most-watched live shows on Noovo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7EEE7370-2C54-4451-7308-5FE1D2440AA9}"/>
              </a:ext>
            </a:extLst>
          </p:cNvPr>
          <p:cNvSpPr txBox="1">
            <a:spLocks/>
          </p:cNvSpPr>
          <p:nvPr/>
        </p:nvSpPr>
        <p:spPr>
          <a:xfrm>
            <a:off x="10359136" y="3798461"/>
            <a:ext cx="1564640" cy="722376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chemeClr val="bg1"/>
                </a:solidFill>
                <a:ea typeface="Calibri" panose="020F0502020204030204" pitchFamily="34" charset="0"/>
              </a:rPr>
              <a:t>awareness of Volkswagen as an EV brand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EEB8C6C9-E245-9831-3A96-3B2229920616}"/>
              </a:ext>
            </a:extLst>
          </p:cNvPr>
          <p:cNvSpPr txBox="1">
            <a:spLocks/>
          </p:cNvSpPr>
          <p:nvPr/>
        </p:nvSpPr>
        <p:spPr>
          <a:xfrm>
            <a:off x="8261414" y="5040376"/>
            <a:ext cx="1979612" cy="726150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b="1">
                <a:solidFill>
                  <a:schemeClr val="bg1"/>
                </a:solidFill>
              </a:rPr>
              <a:t>+54% </a:t>
            </a:r>
            <a:endParaRPr lang="fr-CA" sz="3600" b="1" dirty="0">
              <a:solidFill>
                <a:schemeClr val="bg1"/>
              </a:solidFill>
            </a:endParaRPr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F2499F72-598A-5ED9-C52C-AC247F36E69F}"/>
              </a:ext>
            </a:extLst>
          </p:cNvPr>
          <p:cNvSpPr txBox="1">
            <a:spLocks/>
          </p:cNvSpPr>
          <p:nvPr/>
        </p:nvSpPr>
        <p:spPr>
          <a:xfrm>
            <a:off x="10359136" y="5040376"/>
            <a:ext cx="1564640" cy="722376"/>
          </a:xfrm>
          <a:prstGeom prst="rect">
            <a:avLst/>
          </a:prstGeo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33362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603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688975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915988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chemeClr val="bg1"/>
                </a:solidFill>
                <a:ea typeface="Calibri" panose="020F0502020204030204" pitchFamily="34" charset="0"/>
              </a:rPr>
              <a:t>Consideration of the all-electric ID.4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9" name="Espace réservé pour une image  22" descr="Une image contenant véhicule, Véhicule terrestre, chaussures, texte&#10;&#10;Description générée automatiquement">
            <a:extLst>
              <a:ext uri="{FF2B5EF4-FFF2-40B4-BE49-F238E27FC236}">
                <a16:creationId xmlns:a16="http://schemas.microsoft.com/office/drawing/2014/main" id="{1D6A1518-3B6E-0A64-3A7D-E0E0B562A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6" r="17062"/>
          <a:stretch/>
        </p:blipFill>
        <p:spPr>
          <a:xfrm>
            <a:off x="4260851" y="0"/>
            <a:ext cx="3663949" cy="6858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AA21D7-064F-CAEA-F91E-D7EE6EDDA4F2}"/>
              </a:ext>
            </a:extLst>
          </p:cNvPr>
          <p:cNvCxnSpPr/>
          <p:nvPr/>
        </p:nvCxnSpPr>
        <p:spPr>
          <a:xfrm>
            <a:off x="8261414" y="2304288"/>
            <a:ext cx="3560071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F4885B-FFDE-3949-F328-22ACB182415C}"/>
              </a:ext>
            </a:extLst>
          </p:cNvPr>
          <p:cNvCxnSpPr/>
          <p:nvPr/>
        </p:nvCxnSpPr>
        <p:spPr>
          <a:xfrm>
            <a:off x="8261414" y="3572256"/>
            <a:ext cx="3560071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A4F3E2-4C74-4ED7-5D8B-1BA15FD1AF79}"/>
              </a:ext>
            </a:extLst>
          </p:cNvPr>
          <p:cNvCxnSpPr/>
          <p:nvPr/>
        </p:nvCxnSpPr>
        <p:spPr>
          <a:xfrm>
            <a:off x="8261414" y="4834128"/>
            <a:ext cx="3560071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0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5E09-3FAF-CBA8-EDDD-B51DFF1D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Volkswagen Case Study Video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0DFD0-8224-5A50-F55C-55D550B42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FE73D-9271-AEDE-AEFE-6B06A884C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352442-4F4A-1940-9508-F06E49FB87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0CA56-CBB0-D0DB-78F8-E1A68295E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3A6353-A032-1B79-EF70-58295331C3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Média en ligne 4" title="Sans Emission - Volkswagen">
            <a:hlinkClick r:id="" action="ppaction://media"/>
            <a:extLst>
              <a:ext uri="{FF2B5EF4-FFF2-40B4-BE49-F238E27FC236}">
                <a16:creationId xmlns:a16="http://schemas.microsoft.com/office/drawing/2014/main" id="{1ECCA4A4-3952-AB73-F496-ADC6F99A30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83514" y="1530348"/>
            <a:ext cx="6426341" cy="36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Kim Clark 2024 (NEW)">
  <a:themeElements>
    <a:clrScheme name="Kim Clark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DCC"/>
      </a:accent1>
      <a:accent2>
        <a:srgbClr val="0A6E4D"/>
      </a:accent2>
      <a:accent3>
        <a:srgbClr val="FB8F40"/>
      </a:accent3>
      <a:accent4>
        <a:srgbClr val="2C2F92"/>
      </a:accent4>
      <a:accent5>
        <a:srgbClr val="4F4D4F"/>
      </a:accent5>
      <a:accent6>
        <a:srgbClr val="00203F"/>
      </a:accent6>
      <a:hlink>
        <a:srgbClr val="2E7BFF"/>
      </a:hlink>
      <a:folHlink>
        <a:srgbClr val="2C7AFE"/>
      </a:folHlink>
    </a:clrScheme>
    <a:fontScheme name="OMG Transform">
      <a:majorFont>
        <a:latin typeface="Lato Light" panose="020F0302020204030204"/>
        <a:ea typeface="Lato Black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Lato Regular" panose="020F0502020204030204"/>
        <a:ea typeface="Lato Regular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MG Transform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0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  <a:lnDef>
      <a:spPr>
        <a:ln w="95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MG Horizontal Template" id="{1DB38ABD-E894-AF4D-BF03-C66758FED7F7}" vid="{72C78A70-5D37-9E4F-A300-AE7B3A6693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261B2C00CC1F4F9CC7BB367AF91F8F" ma:contentTypeVersion="13" ma:contentTypeDescription="Create a new document." ma:contentTypeScope="" ma:versionID="789ebafe59e5ac46ddf93762bc664e6b">
  <xsd:schema xmlns:xsd="http://www.w3.org/2001/XMLSchema" xmlns:xs="http://www.w3.org/2001/XMLSchema" xmlns:p="http://schemas.microsoft.com/office/2006/metadata/properties" xmlns:ns2="c6815023-7330-4c61-914e-cc13f14c727a" xmlns:ns3="3e2f009c-6475-4f43-9029-4e679a5a1d14" targetNamespace="http://schemas.microsoft.com/office/2006/metadata/properties" ma:root="true" ma:fieldsID="79ab8a6a1f27cc83bb50c7de7fd4d94e" ns2:_="" ns3:_="">
    <xsd:import namespace="c6815023-7330-4c61-914e-cc13f14c727a"/>
    <xsd:import namespace="3e2f009c-6475-4f43-9029-4e679a5a1d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15023-7330-4c61-914e-cc13f14c72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f009c-6475-4f43-9029-4e679a5a1d1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524ab3e-e01b-4725-a69f-9434957dff2f}" ma:internalName="TaxCatchAll" ma:showField="CatchAllData" ma:web="3e2f009c-6475-4f43-9029-4e679a5a1d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2f009c-6475-4f43-9029-4e679a5a1d14" xsi:nil="true"/>
    <lcf76f155ced4ddcb4097134ff3c332f xmlns="c6815023-7330-4c61-914e-cc13f14c72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BEE55E-2D73-4775-8721-CECE72414EE4}">
  <ds:schemaRefs>
    <ds:schemaRef ds:uri="3e2f009c-6475-4f43-9029-4e679a5a1d14"/>
    <ds:schemaRef ds:uri="c6815023-7330-4c61-914e-cc13f14c72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EBF9391-C658-4293-AB54-80CA9C92A9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BF8311-54B8-470E-A98A-937A221A34F2}">
  <ds:schemaRefs>
    <ds:schemaRef ds:uri="http://schemas.microsoft.com/office/2006/metadata/properties"/>
    <ds:schemaRef ds:uri="http://schemas.microsoft.com/office/infopath/2007/PartnerControls"/>
    <ds:schemaRef ds:uri="c6815023-7330-4c61-914e-cc13f14c727a"/>
    <ds:schemaRef ds:uri="3e2f009c-6475-4f43-9029-4e679a5a1d14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186</Words>
  <Application>Microsoft Office PowerPoint</Application>
  <PresentationFormat>Widescreen</PresentationFormat>
  <Paragraphs>17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Lato Light</vt:lpstr>
      <vt:lpstr>Lato</vt:lpstr>
      <vt:lpstr>Arial</vt:lpstr>
      <vt:lpstr>Calibri</vt:lpstr>
      <vt:lpstr>Lato Regular</vt:lpstr>
      <vt:lpstr>Kim Clark 2024 (NEW)</vt:lpstr>
      <vt:lpstr>Sans émission Volkswagen </vt:lpstr>
      <vt:lpstr>Volkswagen Case Study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Kimberly-Clark  X  OMG  Elevating for Growth</dc:title>
  <dc:creator>Robert Habeck (OMG)</dc:creator>
  <cp:lastModifiedBy>Micheal Bispo (OMG)</cp:lastModifiedBy>
  <cp:revision>4</cp:revision>
  <cp:lastPrinted>2024-11-07T20:52:22Z</cp:lastPrinted>
  <dcterms:created xsi:type="dcterms:W3CDTF">2024-11-06T17:59:53Z</dcterms:created>
  <dcterms:modified xsi:type="dcterms:W3CDTF">2024-11-14T21:17:03Z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2024-11-07T01:42:30Z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b47fa08c-55fd-45a6-9e03-8032c67dc97e</vt:lpwstr>
  </property>
  <property fmtid="{D5CDD505-2E9C-101B-9397-08002B2CF9AE}" pid="8" name="MSIP_Label_8e19d756-792e-42a1-bcad-4cb9051ddd2d_ContentBits">
    <vt:lpwstr>2</vt:lpwstr>
  </property>
  <property fmtid="{D5CDD505-2E9C-101B-9397-08002B2CF9AE}" pid="9" name="ClassificationContentMarkingFooterLocations">
    <vt:lpwstr>Kim Clark 2024 (NEW):4</vt:lpwstr>
  </property>
  <property fmtid="{D5CDD505-2E9C-101B-9397-08002B2CF9AE}" pid="10" name="ClassificationContentMarkingFooterText">
    <vt:lpwstr>Confidential - Not for Public Consumption or Distribution</vt:lpwstr>
  </property>
  <property fmtid="{D5CDD505-2E9C-101B-9397-08002B2CF9AE}" pid="11" name="ContentTypeId">
    <vt:lpwstr>0x01010090261B2C00CC1F4F9CC7BB367AF91F8F</vt:lpwstr>
  </property>
  <property fmtid="{D5CDD505-2E9C-101B-9397-08002B2CF9AE}" pid="12" name="MediaServiceImageTags">
    <vt:lpwstr/>
  </property>
</Properties>
</file>